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65" r:id="rId2"/>
    <p:sldId id="258" r:id="rId3"/>
    <p:sldId id="267" r:id="rId4"/>
    <p:sldId id="281" r:id="rId5"/>
    <p:sldId id="272" r:id="rId6"/>
    <p:sldId id="276" r:id="rId7"/>
    <p:sldId id="278" r:id="rId8"/>
    <p:sldId id="274" r:id="rId9"/>
    <p:sldId id="279" r:id="rId10"/>
    <p:sldId id="269" r:id="rId11"/>
    <p:sldId id="280" r:id="rId12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92" autoAdjust="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ED8A43-EE4A-4501-B1BE-4BC0447D3E9C}" type="doc">
      <dgm:prSet loTypeId="urn:microsoft.com/office/officeart/2005/8/layout/default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2095E39-52B7-41AC-9D9E-4382C57ED550}">
      <dgm:prSet/>
      <dgm:spPr/>
      <dgm:t>
        <a:bodyPr/>
        <a:lstStyle/>
        <a:p>
          <a:r>
            <a:rPr lang="en-US" b="0" i="0" dirty="0"/>
            <a:t>Öppna licenser </a:t>
          </a:r>
          <a:r>
            <a:rPr lang="en-US" b="0" i="0" dirty="0" err="1"/>
            <a:t>och</a:t>
          </a:r>
          <a:r>
            <a:rPr lang="en-US" b="0" i="0" dirty="0"/>
            <a:t> </a:t>
          </a:r>
          <a:r>
            <a:rPr lang="en-US" b="0" i="0" dirty="0" err="1"/>
            <a:t>immaterialrätt</a:t>
          </a:r>
          <a:r>
            <a:rPr lang="en-US" b="0" i="0" dirty="0"/>
            <a:t> – </a:t>
          </a:r>
          <a:r>
            <a:rPr lang="en-US" b="0" i="0" dirty="0" err="1"/>
            <a:t>hur</a:t>
          </a:r>
          <a:r>
            <a:rPr lang="en-US" b="0" i="0" dirty="0"/>
            <a:t> </a:t>
          </a:r>
          <a:r>
            <a:rPr lang="en-US" b="0" i="0" dirty="0" err="1"/>
            <a:t>hänger</a:t>
          </a:r>
          <a:r>
            <a:rPr lang="en-US" b="0" i="0" dirty="0"/>
            <a:t> det </a:t>
          </a:r>
          <a:r>
            <a:rPr lang="en-US" b="0" i="0" dirty="0" err="1"/>
            <a:t>ihop</a:t>
          </a:r>
          <a:r>
            <a:rPr lang="en-US" b="0" i="0" dirty="0"/>
            <a:t>? </a:t>
          </a:r>
          <a:endParaRPr lang="en-US" dirty="0"/>
        </a:p>
      </dgm:t>
    </dgm:pt>
    <dgm:pt modelId="{145FEDC1-0853-4F47-8D74-1A0589AB2552}" type="parTrans" cxnId="{67C70F7A-4CD4-4B67-9AFE-E4DAA16CBAB3}">
      <dgm:prSet/>
      <dgm:spPr/>
      <dgm:t>
        <a:bodyPr/>
        <a:lstStyle/>
        <a:p>
          <a:endParaRPr lang="en-US"/>
        </a:p>
      </dgm:t>
    </dgm:pt>
    <dgm:pt modelId="{45AD5E98-018E-4307-B8FB-5EC6D4A52921}" type="sibTrans" cxnId="{67C70F7A-4CD4-4B67-9AFE-E4DAA16CBAB3}">
      <dgm:prSet/>
      <dgm:spPr/>
      <dgm:t>
        <a:bodyPr/>
        <a:lstStyle/>
        <a:p>
          <a:endParaRPr lang="en-US"/>
        </a:p>
      </dgm:t>
    </dgm:pt>
    <dgm:pt modelId="{B8FCDCAA-3CAA-490E-8807-82D030A809BB}">
      <dgm:prSet/>
      <dgm:spPr/>
      <dgm:t>
        <a:bodyPr/>
        <a:lstStyle/>
        <a:p>
          <a:r>
            <a:rPr lang="en-US" b="0" i="0" dirty="0" err="1"/>
            <a:t>Samverkan</a:t>
          </a:r>
          <a:r>
            <a:rPr lang="en-US" b="0" i="0" dirty="0"/>
            <a:t> kring </a:t>
          </a:r>
          <a:r>
            <a:rPr lang="en-US" b="0" i="0" dirty="0" err="1"/>
            <a:t>offentlig</a:t>
          </a:r>
          <a:r>
            <a:rPr lang="en-US" b="0" i="0" dirty="0"/>
            <a:t> </a:t>
          </a:r>
          <a:r>
            <a:rPr lang="en-US" b="0" i="0" dirty="0" err="1"/>
            <a:t>sektors</a:t>
          </a:r>
          <a:r>
            <a:rPr lang="en-US" b="0" i="0" dirty="0"/>
            <a:t> öppna data-</a:t>
          </a:r>
          <a:r>
            <a:rPr lang="en-US" b="0" i="0" dirty="0" err="1"/>
            <a:t>satsningar</a:t>
          </a:r>
          <a:endParaRPr lang="en-US" dirty="0"/>
        </a:p>
      </dgm:t>
    </dgm:pt>
    <dgm:pt modelId="{FBDB6A0C-DC4E-4326-9E81-D892AF4C7754}" type="parTrans" cxnId="{B4A061B6-218D-4C3E-8213-8FFD4C7544FC}">
      <dgm:prSet/>
      <dgm:spPr/>
      <dgm:t>
        <a:bodyPr/>
        <a:lstStyle/>
        <a:p>
          <a:endParaRPr lang="en-US"/>
        </a:p>
      </dgm:t>
    </dgm:pt>
    <dgm:pt modelId="{5383AB73-172C-4C39-A1E6-52389EEECE4E}" type="sibTrans" cxnId="{B4A061B6-218D-4C3E-8213-8FFD4C7544FC}">
      <dgm:prSet/>
      <dgm:spPr/>
      <dgm:t>
        <a:bodyPr/>
        <a:lstStyle/>
        <a:p>
          <a:endParaRPr lang="en-US"/>
        </a:p>
      </dgm:t>
    </dgm:pt>
    <dgm:pt modelId="{5D607531-A887-41AB-83F0-EF1836B9BE53}">
      <dgm:prSet/>
      <dgm:spPr/>
      <dgm:t>
        <a:bodyPr/>
        <a:lstStyle/>
        <a:p>
          <a:r>
            <a:rPr lang="en-US" b="0" i="0"/>
            <a:t>Introduktion till öppen programvara - Transparens, innovation och kostnadsbesparingar </a:t>
          </a:r>
          <a:endParaRPr lang="en-US"/>
        </a:p>
      </dgm:t>
    </dgm:pt>
    <dgm:pt modelId="{A12D859C-B5EA-42F9-92C6-E8B8A578556A}" type="parTrans" cxnId="{00038BB3-4F76-4081-9F1F-C42F6A299967}">
      <dgm:prSet/>
      <dgm:spPr/>
      <dgm:t>
        <a:bodyPr/>
        <a:lstStyle/>
        <a:p>
          <a:endParaRPr lang="en-US"/>
        </a:p>
      </dgm:t>
    </dgm:pt>
    <dgm:pt modelId="{07DB8243-CE63-404D-AD11-5B15ABAF70E6}" type="sibTrans" cxnId="{00038BB3-4F76-4081-9F1F-C42F6A299967}">
      <dgm:prSet/>
      <dgm:spPr/>
      <dgm:t>
        <a:bodyPr/>
        <a:lstStyle/>
        <a:p>
          <a:endParaRPr lang="en-US"/>
        </a:p>
      </dgm:t>
    </dgm:pt>
    <dgm:pt modelId="{C908877B-9AE4-4F16-ABEF-8E6B7BA496B7}">
      <dgm:prSet/>
      <dgm:spPr/>
      <dgm:t>
        <a:bodyPr/>
        <a:lstStyle/>
        <a:p>
          <a:r>
            <a:rPr lang="en-US" b="0" i="0" dirty="0" err="1"/>
            <a:t>Utfrågning</a:t>
          </a:r>
          <a:r>
            <a:rPr lang="en-US" b="0" i="0" dirty="0"/>
            <a:t> öppna </a:t>
          </a:r>
          <a:r>
            <a:rPr lang="en-US" b="0" i="0" dirty="0" err="1"/>
            <a:t>datautredningen</a:t>
          </a:r>
          <a:endParaRPr lang="en-US" dirty="0"/>
        </a:p>
      </dgm:t>
    </dgm:pt>
    <dgm:pt modelId="{DB35F3B3-3DA3-4023-91DE-39FCAB4F50C5}" type="parTrans" cxnId="{6566751A-BB6D-4526-BD96-096DBF8F7B08}">
      <dgm:prSet/>
      <dgm:spPr/>
      <dgm:t>
        <a:bodyPr/>
        <a:lstStyle/>
        <a:p>
          <a:endParaRPr lang="en-US"/>
        </a:p>
      </dgm:t>
    </dgm:pt>
    <dgm:pt modelId="{3853F769-3AA3-4988-98E6-0D9D8C310DDA}" type="sibTrans" cxnId="{6566751A-BB6D-4526-BD96-096DBF8F7B08}">
      <dgm:prSet/>
      <dgm:spPr/>
      <dgm:t>
        <a:bodyPr/>
        <a:lstStyle/>
        <a:p>
          <a:endParaRPr lang="en-US"/>
        </a:p>
      </dgm:t>
    </dgm:pt>
    <dgm:pt modelId="{14B428BA-70F4-46D8-AB89-69A158F4443A}">
      <dgm:prSet/>
      <dgm:spPr/>
      <dgm:t>
        <a:bodyPr/>
        <a:lstStyle/>
        <a:p>
          <a:r>
            <a:rPr lang="en-US" b="0" i="0" dirty="0" err="1"/>
            <a:t>Arbetsmöte</a:t>
          </a:r>
          <a:r>
            <a:rPr lang="en-US" b="0" i="0" dirty="0"/>
            <a:t>: Remiss-</a:t>
          </a:r>
          <a:r>
            <a:rPr lang="en-US" b="0" i="0" dirty="0" err="1"/>
            <a:t>svar</a:t>
          </a:r>
          <a:r>
            <a:rPr lang="en-US" b="0" i="0" dirty="0"/>
            <a:t> till öppna </a:t>
          </a:r>
          <a:r>
            <a:rPr lang="en-US" b="0" i="0" dirty="0" err="1"/>
            <a:t>datautredningen</a:t>
          </a:r>
          <a:endParaRPr lang="en-US" dirty="0"/>
        </a:p>
      </dgm:t>
    </dgm:pt>
    <dgm:pt modelId="{17FABE5B-19C8-4363-A236-C86B105BA3DB}" type="parTrans" cxnId="{326F4789-A312-4637-964B-347307A5907F}">
      <dgm:prSet/>
      <dgm:spPr/>
      <dgm:t>
        <a:bodyPr/>
        <a:lstStyle/>
        <a:p>
          <a:endParaRPr lang="en-US"/>
        </a:p>
      </dgm:t>
    </dgm:pt>
    <dgm:pt modelId="{E20DB5E2-24BF-4D8D-94DE-9827055FD4B2}" type="sibTrans" cxnId="{326F4789-A312-4637-964B-347307A5907F}">
      <dgm:prSet/>
      <dgm:spPr/>
      <dgm:t>
        <a:bodyPr/>
        <a:lstStyle/>
        <a:p>
          <a:endParaRPr lang="en-US"/>
        </a:p>
      </dgm:t>
    </dgm:pt>
    <dgm:pt modelId="{4B601A6D-3F31-40D7-B674-B8995C3101B3}">
      <dgm:prSet/>
      <dgm:spPr/>
      <dgm:t>
        <a:bodyPr/>
        <a:lstStyle/>
        <a:p>
          <a:r>
            <a:rPr lang="en-US" b="0" i="0" dirty="0"/>
            <a:t>Förvaltning </a:t>
          </a:r>
          <a:r>
            <a:rPr lang="en-US" b="0" i="0" dirty="0" err="1"/>
            <a:t>och</a:t>
          </a:r>
          <a:r>
            <a:rPr lang="en-US" b="0" i="0" dirty="0"/>
            <a:t> ansvar kring öppna data </a:t>
          </a:r>
          <a:endParaRPr lang="en-US" dirty="0"/>
        </a:p>
      </dgm:t>
    </dgm:pt>
    <dgm:pt modelId="{2C38D9CD-A9AE-4FDA-9472-843DACFE4031}" type="parTrans" cxnId="{35127CE7-52B4-495B-8936-05E336428E37}">
      <dgm:prSet/>
      <dgm:spPr/>
      <dgm:t>
        <a:bodyPr/>
        <a:lstStyle/>
        <a:p>
          <a:endParaRPr lang="en-US"/>
        </a:p>
      </dgm:t>
    </dgm:pt>
    <dgm:pt modelId="{58E057F8-9BDC-4CD8-AF1B-FF1EA36A3045}" type="sibTrans" cxnId="{35127CE7-52B4-495B-8936-05E336428E37}">
      <dgm:prSet/>
      <dgm:spPr/>
      <dgm:t>
        <a:bodyPr/>
        <a:lstStyle/>
        <a:p>
          <a:endParaRPr lang="en-US"/>
        </a:p>
      </dgm:t>
    </dgm:pt>
    <dgm:pt modelId="{999BE7FD-995F-4DD9-8F10-16C03C06707B}">
      <dgm:prSet/>
      <dgm:spPr/>
      <dgm:t>
        <a:bodyPr/>
        <a:lstStyle/>
        <a:p>
          <a:r>
            <a:rPr lang="en-US" b="0" i="0" dirty="0"/>
            <a:t>Hackathons </a:t>
          </a:r>
          <a:r>
            <a:rPr lang="en-US" b="0" i="0" dirty="0" err="1"/>
            <a:t>och</a:t>
          </a:r>
          <a:r>
            <a:rPr lang="en-US" b="0" i="0" dirty="0"/>
            <a:t> </a:t>
          </a:r>
          <a:r>
            <a:rPr lang="en-US" b="0" i="0" dirty="0" err="1"/>
            <a:t>innovationstävlingar</a:t>
          </a:r>
          <a:r>
            <a:rPr lang="en-US" b="0" i="0" dirty="0"/>
            <a:t> </a:t>
          </a:r>
          <a:r>
            <a:rPr lang="en-US" b="0" i="0" dirty="0" err="1"/>
            <a:t>för</a:t>
          </a:r>
          <a:r>
            <a:rPr lang="en-US" b="0" i="0" dirty="0"/>
            <a:t> </a:t>
          </a:r>
          <a:r>
            <a:rPr lang="en-US" b="0" i="0" dirty="0" err="1"/>
            <a:t>att</a:t>
          </a:r>
          <a:r>
            <a:rPr lang="en-US" b="0" i="0" dirty="0"/>
            <a:t> </a:t>
          </a:r>
          <a:r>
            <a:rPr lang="en-US" b="0" i="0" dirty="0" err="1"/>
            <a:t>innovera</a:t>
          </a:r>
          <a:r>
            <a:rPr lang="en-US" b="0" i="0" dirty="0"/>
            <a:t> </a:t>
          </a:r>
          <a:r>
            <a:rPr lang="en-US" b="0" i="0" dirty="0" err="1"/>
            <a:t>på</a:t>
          </a:r>
          <a:r>
            <a:rPr lang="en-US" b="0" i="0" dirty="0"/>
            <a:t> Öppna Data</a:t>
          </a:r>
          <a:endParaRPr lang="en-US" dirty="0"/>
        </a:p>
      </dgm:t>
    </dgm:pt>
    <dgm:pt modelId="{3AC6B909-8ECE-4245-BD32-4668139E20BE}" type="parTrans" cxnId="{E3340B03-EAD6-412D-BC08-03FADAC9AB35}">
      <dgm:prSet/>
      <dgm:spPr/>
      <dgm:t>
        <a:bodyPr/>
        <a:lstStyle/>
        <a:p>
          <a:endParaRPr lang="en-US"/>
        </a:p>
      </dgm:t>
    </dgm:pt>
    <dgm:pt modelId="{E8A6EEBD-4104-4676-8E52-DCA47C82A147}" type="sibTrans" cxnId="{E3340B03-EAD6-412D-BC08-03FADAC9AB35}">
      <dgm:prSet/>
      <dgm:spPr/>
      <dgm:t>
        <a:bodyPr/>
        <a:lstStyle/>
        <a:p>
          <a:endParaRPr lang="en-US"/>
        </a:p>
      </dgm:t>
    </dgm:pt>
    <dgm:pt modelId="{C4741181-B358-4B2A-A485-B84292F69F31}">
      <dgm:prSet/>
      <dgm:spPr/>
      <dgm:t>
        <a:bodyPr/>
        <a:lstStyle/>
        <a:p>
          <a:r>
            <a:rPr lang="en-US" b="0" i="0" dirty="0"/>
            <a:t>Policy </a:t>
          </a:r>
          <a:r>
            <a:rPr lang="en-US" b="0" i="0" dirty="0" err="1"/>
            <a:t>för</a:t>
          </a:r>
          <a:r>
            <a:rPr lang="en-US" b="0" i="0" dirty="0"/>
            <a:t> </a:t>
          </a:r>
          <a:r>
            <a:rPr lang="en-US" b="0" i="0" dirty="0" err="1"/>
            <a:t>öppen</a:t>
          </a:r>
          <a:r>
            <a:rPr lang="en-US" b="0" i="0" dirty="0"/>
            <a:t> </a:t>
          </a:r>
          <a:r>
            <a:rPr lang="en-US" b="0" i="0" dirty="0" err="1"/>
            <a:t>programvara</a:t>
          </a:r>
          <a:r>
            <a:rPr lang="en-US" b="0" i="0" dirty="0"/>
            <a:t> hos </a:t>
          </a:r>
          <a:r>
            <a:rPr lang="en-US" b="0" i="0" dirty="0" err="1"/>
            <a:t>myndigheter</a:t>
          </a:r>
          <a:r>
            <a:rPr lang="en-US" b="0" i="0" dirty="0"/>
            <a:t> - </a:t>
          </a:r>
          <a:r>
            <a:rPr lang="en-US" b="0" i="0" dirty="0" err="1"/>
            <a:t>varför</a:t>
          </a:r>
          <a:r>
            <a:rPr lang="en-US" b="0" i="0" dirty="0"/>
            <a:t> </a:t>
          </a:r>
          <a:r>
            <a:rPr lang="en-US" b="0" i="0" dirty="0" err="1"/>
            <a:t>och</a:t>
          </a:r>
          <a:r>
            <a:rPr lang="en-US" b="0" i="0" dirty="0"/>
            <a:t> </a:t>
          </a:r>
          <a:r>
            <a:rPr lang="en-US" b="0" i="0" dirty="0" err="1"/>
            <a:t>hur</a:t>
          </a:r>
          <a:r>
            <a:rPr lang="en-US" b="0" i="0" dirty="0"/>
            <a:t> </a:t>
          </a:r>
          <a:r>
            <a:rPr lang="en-US" b="0" i="0" dirty="0" err="1"/>
            <a:t>är</a:t>
          </a:r>
          <a:r>
            <a:rPr lang="en-US" b="0" i="0" dirty="0"/>
            <a:t> de </a:t>
          </a:r>
          <a:r>
            <a:rPr lang="en-US" b="0" i="0" dirty="0" err="1"/>
            <a:t>formulerade</a:t>
          </a:r>
          <a:r>
            <a:rPr lang="en-US" b="0" i="0" dirty="0"/>
            <a:t>? </a:t>
          </a:r>
          <a:endParaRPr lang="en-US" dirty="0"/>
        </a:p>
      </dgm:t>
    </dgm:pt>
    <dgm:pt modelId="{21F1241A-61E0-455B-9A0F-2A01E4C735D7}" type="parTrans" cxnId="{FA4E38E4-1EF3-41B6-87CC-1DA80F369BC5}">
      <dgm:prSet/>
      <dgm:spPr/>
      <dgm:t>
        <a:bodyPr/>
        <a:lstStyle/>
        <a:p>
          <a:endParaRPr lang="en-US"/>
        </a:p>
      </dgm:t>
    </dgm:pt>
    <dgm:pt modelId="{99D81C0B-3506-42E3-ABD8-C7F6680ED15E}" type="sibTrans" cxnId="{FA4E38E4-1EF3-41B6-87CC-1DA80F369BC5}">
      <dgm:prSet/>
      <dgm:spPr/>
      <dgm:t>
        <a:bodyPr/>
        <a:lstStyle/>
        <a:p>
          <a:endParaRPr lang="en-US"/>
        </a:p>
      </dgm:t>
    </dgm:pt>
    <dgm:pt modelId="{DC5DC675-6BE7-448D-9E90-60450B0500B7}">
      <dgm:prSet/>
      <dgm:spPr/>
      <dgm:t>
        <a:bodyPr/>
        <a:lstStyle/>
        <a:p>
          <a:r>
            <a:rPr lang="en-US" b="0" i="0" dirty="0"/>
            <a:t>API-</a:t>
          </a:r>
          <a:r>
            <a:rPr lang="en-US" b="0" i="0" dirty="0" err="1"/>
            <a:t>nycklar</a:t>
          </a:r>
          <a:r>
            <a:rPr lang="en-US" b="0" i="0" dirty="0"/>
            <a:t>, </a:t>
          </a:r>
          <a:r>
            <a:rPr lang="en-US" b="0" i="0" dirty="0" err="1"/>
            <a:t>OpenAPI</a:t>
          </a:r>
          <a:r>
            <a:rPr lang="en-US" b="0" i="0" dirty="0"/>
            <a:t> </a:t>
          </a:r>
          <a:r>
            <a:rPr lang="en-US" b="0" i="0" dirty="0" err="1"/>
            <a:t>och</a:t>
          </a:r>
          <a:r>
            <a:rPr lang="en-US" b="0" i="0" dirty="0"/>
            <a:t> </a:t>
          </a:r>
          <a:r>
            <a:rPr lang="en-US" b="0" i="0" dirty="0" err="1"/>
            <a:t>Jupyter</a:t>
          </a:r>
          <a:r>
            <a:rPr lang="en-US" b="0" i="0" dirty="0"/>
            <a:t> Notebooks - </a:t>
          </a:r>
          <a:r>
            <a:rPr lang="en-US" b="0" i="0" dirty="0" err="1"/>
            <a:t>hur</a:t>
          </a:r>
          <a:r>
            <a:rPr lang="en-US" b="0" i="0" dirty="0"/>
            <a:t> </a:t>
          </a:r>
          <a:r>
            <a:rPr lang="en-US" b="0" i="0" dirty="0" err="1"/>
            <a:t>maximerar</a:t>
          </a:r>
          <a:r>
            <a:rPr lang="en-US" b="0" i="0" dirty="0"/>
            <a:t> vi </a:t>
          </a:r>
          <a:r>
            <a:rPr lang="en-US" b="0" i="0" dirty="0" err="1"/>
            <a:t>användandet</a:t>
          </a:r>
          <a:r>
            <a:rPr lang="en-US" b="0" i="0" dirty="0"/>
            <a:t> av öppna data?</a:t>
          </a:r>
          <a:endParaRPr lang="en-US" dirty="0"/>
        </a:p>
      </dgm:t>
    </dgm:pt>
    <dgm:pt modelId="{07EB38EB-13BA-4E55-917D-9D5A087351B5}" type="parTrans" cxnId="{A31BBFBB-1231-4908-A140-09DDA5E2FB56}">
      <dgm:prSet/>
      <dgm:spPr/>
      <dgm:t>
        <a:bodyPr/>
        <a:lstStyle/>
        <a:p>
          <a:endParaRPr lang="en-US"/>
        </a:p>
      </dgm:t>
    </dgm:pt>
    <dgm:pt modelId="{32C9A0AC-B6EF-47AB-AAE9-00124F207F76}" type="sibTrans" cxnId="{A31BBFBB-1231-4908-A140-09DDA5E2FB56}">
      <dgm:prSet/>
      <dgm:spPr/>
      <dgm:t>
        <a:bodyPr/>
        <a:lstStyle/>
        <a:p>
          <a:endParaRPr lang="en-US"/>
        </a:p>
      </dgm:t>
    </dgm:pt>
    <dgm:pt modelId="{AB4CE90A-543F-472B-8655-E630C126AB9C}">
      <dgm:prSet/>
      <dgm:spPr/>
      <dgm:t>
        <a:bodyPr/>
        <a:lstStyle/>
        <a:p>
          <a:r>
            <a:rPr lang="en-US" b="0" i="0" dirty="0" err="1"/>
            <a:t>Samverkan</a:t>
          </a:r>
          <a:r>
            <a:rPr lang="en-US" b="0" i="0" dirty="0"/>
            <a:t> kring </a:t>
          </a:r>
          <a:r>
            <a:rPr lang="en-US" b="0" i="0" dirty="0" err="1"/>
            <a:t>öppen</a:t>
          </a:r>
          <a:r>
            <a:rPr lang="en-US" b="0" i="0" dirty="0"/>
            <a:t> </a:t>
          </a:r>
          <a:r>
            <a:rPr lang="en-US" b="0" i="0" dirty="0" err="1"/>
            <a:t>programvara</a:t>
          </a:r>
          <a:r>
            <a:rPr lang="en-US" b="0" i="0" dirty="0"/>
            <a:t> </a:t>
          </a:r>
          <a:r>
            <a:rPr lang="en-US" b="0" i="0" dirty="0" err="1"/>
            <a:t>inom</a:t>
          </a:r>
          <a:r>
            <a:rPr lang="en-US" b="0" i="0" dirty="0"/>
            <a:t> </a:t>
          </a:r>
          <a:r>
            <a:rPr lang="en-US" b="0" i="0" dirty="0" err="1"/>
            <a:t>offentlig</a:t>
          </a:r>
          <a:r>
            <a:rPr lang="en-US" b="0" i="0" dirty="0"/>
            <a:t> </a:t>
          </a:r>
          <a:r>
            <a:rPr lang="en-US" b="0" i="0" dirty="0" err="1"/>
            <a:t>sektor</a:t>
          </a:r>
          <a:r>
            <a:rPr lang="en-US" b="0" i="0" dirty="0"/>
            <a:t>. </a:t>
          </a:r>
          <a:r>
            <a:rPr lang="en-US" b="0" i="0" dirty="0" err="1"/>
            <a:t>Hur</a:t>
          </a:r>
          <a:r>
            <a:rPr lang="en-US" b="0" i="0" dirty="0"/>
            <a:t> </a:t>
          </a:r>
          <a:r>
            <a:rPr lang="en-US" b="0" i="0" dirty="0" err="1"/>
            <a:t>gör</a:t>
          </a:r>
          <a:r>
            <a:rPr lang="en-US" b="0" i="0" dirty="0"/>
            <a:t> man </a:t>
          </a:r>
          <a:r>
            <a:rPr lang="en-US" b="0" i="0" dirty="0" err="1"/>
            <a:t>i</a:t>
          </a:r>
          <a:r>
            <a:rPr lang="en-US" b="0" i="0" dirty="0"/>
            <a:t> </a:t>
          </a:r>
          <a:r>
            <a:rPr lang="en-US" b="0" i="0" dirty="0" err="1"/>
            <a:t>andra</a:t>
          </a:r>
          <a:r>
            <a:rPr lang="en-US" b="0" i="0" dirty="0"/>
            <a:t> </a:t>
          </a:r>
          <a:r>
            <a:rPr lang="en-US" b="0" i="0" dirty="0" err="1"/>
            <a:t>länder</a:t>
          </a:r>
          <a:r>
            <a:rPr lang="en-US" b="0" i="0" dirty="0"/>
            <a:t>? </a:t>
          </a:r>
        </a:p>
      </dgm:t>
    </dgm:pt>
    <dgm:pt modelId="{F002A8D3-3E39-43FD-B427-51BF2DC92E0D}" type="parTrans" cxnId="{B29CD7E7-F0C3-47CF-B6F5-3D69CDF803F7}">
      <dgm:prSet/>
      <dgm:spPr/>
      <dgm:t>
        <a:bodyPr/>
        <a:lstStyle/>
        <a:p>
          <a:endParaRPr lang="en-US"/>
        </a:p>
      </dgm:t>
    </dgm:pt>
    <dgm:pt modelId="{1C7B4C12-5529-4322-9799-DB54990AE615}" type="sibTrans" cxnId="{B29CD7E7-F0C3-47CF-B6F5-3D69CDF803F7}">
      <dgm:prSet/>
      <dgm:spPr/>
      <dgm:t>
        <a:bodyPr/>
        <a:lstStyle/>
        <a:p>
          <a:endParaRPr lang="en-US"/>
        </a:p>
      </dgm:t>
    </dgm:pt>
    <dgm:pt modelId="{A1B0FFB7-146C-4745-B609-CA40A28C96BA}">
      <dgm:prSet/>
      <dgm:spPr>
        <a:ln w="34925">
          <a:solidFill>
            <a:schemeClr val="accent2">
              <a:lumMod val="75000"/>
            </a:schemeClr>
          </a:solidFill>
        </a:ln>
      </dgm:spPr>
      <dgm:t>
        <a:bodyPr/>
        <a:lstStyle/>
        <a:p>
          <a:r>
            <a:rPr lang="en-US" b="0" i="0" dirty="0" err="1"/>
            <a:t>Länkade</a:t>
          </a:r>
          <a:r>
            <a:rPr lang="en-US" b="0" i="0" dirty="0"/>
            <a:t> data </a:t>
          </a:r>
          <a:r>
            <a:rPr lang="en-US" b="0" i="0" dirty="0" err="1"/>
            <a:t>och</a:t>
          </a:r>
          <a:r>
            <a:rPr lang="en-US" b="0" i="0" dirty="0"/>
            <a:t> </a:t>
          </a:r>
          <a:r>
            <a:rPr lang="en-US" b="0" i="0" dirty="0" err="1"/>
            <a:t>wikidata</a:t>
          </a:r>
          <a:r>
            <a:rPr lang="en-US" b="0" i="0" dirty="0"/>
            <a:t> </a:t>
          </a:r>
          <a:endParaRPr lang="en-US" dirty="0"/>
        </a:p>
      </dgm:t>
    </dgm:pt>
    <dgm:pt modelId="{878ACF2F-582D-462C-8C26-B761F55E82FE}" type="parTrans" cxnId="{B54AE8CD-F3FF-4548-B403-694E59391F2A}">
      <dgm:prSet/>
      <dgm:spPr/>
      <dgm:t>
        <a:bodyPr/>
        <a:lstStyle/>
        <a:p>
          <a:endParaRPr lang="en-US"/>
        </a:p>
      </dgm:t>
    </dgm:pt>
    <dgm:pt modelId="{91888515-3257-4E70-8C3D-E587D8B59C23}" type="sibTrans" cxnId="{B54AE8CD-F3FF-4548-B403-694E59391F2A}">
      <dgm:prSet/>
      <dgm:spPr/>
      <dgm:t>
        <a:bodyPr/>
        <a:lstStyle/>
        <a:p>
          <a:endParaRPr lang="en-US"/>
        </a:p>
      </dgm:t>
    </dgm:pt>
    <dgm:pt modelId="{E08B5583-25B8-45A2-81D4-E3C325FC7C8E}">
      <dgm:prSet/>
      <dgm:spPr>
        <a:ln w="41275">
          <a:solidFill>
            <a:schemeClr val="accent2">
              <a:lumMod val="75000"/>
            </a:schemeClr>
          </a:solidFill>
        </a:ln>
      </dgm:spPr>
      <dgm:t>
        <a:bodyPr/>
        <a:lstStyle/>
        <a:p>
          <a:r>
            <a:rPr lang="en-US" b="0" i="0" dirty="0"/>
            <a:t>Öppna </a:t>
          </a:r>
          <a:r>
            <a:rPr lang="en-US" b="0" i="0" dirty="0" err="1"/>
            <a:t>standarder</a:t>
          </a:r>
          <a:r>
            <a:rPr lang="en-US" b="0" i="0" dirty="0"/>
            <a:t> </a:t>
          </a:r>
          <a:endParaRPr lang="en-US" dirty="0"/>
        </a:p>
      </dgm:t>
    </dgm:pt>
    <dgm:pt modelId="{56F99791-C1A0-4EDC-8E53-1695C05FED42}" type="parTrans" cxnId="{73525F3C-29E0-4162-8130-258842287D82}">
      <dgm:prSet/>
      <dgm:spPr/>
      <dgm:t>
        <a:bodyPr/>
        <a:lstStyle/>
        <a:p>
          <a:endParaRPr lang="en-US"/>
        </a:p>
      </dgm:t>
    </dgm:pt>
    <dgm:pt modelId="{200FF0EC-03B5-422C-9DED-A66470181DAD}" type="sibTrans" cxnId="{73525F3C-29E0-4162-8130-258842287D82}">
      <dgm:prSet/>
      <dgm:spPr/>
      <dgm:t>
        <a:bodyPr/>
        <a:lstStyle/>
        <a:p>
          <a:endParaRPr lang="en-US"/>
        </a:p>
      </dgm:t>
    </dgm:pt>
    <dgm:pt modelId="{C7E321E0-3632-4324-94F7-75097859197E}">
      <dgm:prSet/>
      <dgm:spPr/>
      <dgm:t>
        <a:bodyPr/>
        <a:lstStyle/>
        <a:p>
          <a:r>
            <a:rPr lang="en-US" b="0" i="0" dirty="0"/>
            <a:t>NOSAD x Foss-north: Öppen källkod </a:t>
          </a:r>
          <a:r>
            <a:rPr lang="en-US" b="0" i="0" dirty="0" err="1"/>
            <a:t>som</a:t>
          </a:r>
          <a:r>
            <a:rPr lang="en-US" b="0" i="0" dirty="0"/>
            <a:t> bas </a:t>
          </a:r>
          <a:r>
            <a:rPr lang="en-US" b="0" i="0" dirty="0" err="1"/>
            <a:t>i</a:t>
          </a:r>
          <a:r>
            <a:rPr lang="en-US" b="0" i="0" dirty="0"/>
            <a:t> den digitala </a:t>
          </a:r>
          <a:r>
            <a:rPr lang="en-US" b="0" i="0" dirty="0" err="1"/>
            <a:t>allemansrätten</a:t>
          </a:r>
          <a:r>
            <a:rPr lang="en-US" b="0" i="0" dirty="0"/>
            <a:t> </a:t>
          </a:r>
          <a:endParaRPr lang="en-US" dirty="0"/>
        </a:p>
      </dgm:t>
    </dgm:pt>
    <dgm:pt modelId="{5949250F-286A-4A74-BDA2-0289E79B38D1}" type="parTrans" cxnId="{19057EC2-4888-4092-A097-21FE104D748F}">
      <dgm:prSet/>
      <dgm:spPr/>
      <dgm:t>
        <a:bodyPr/>
        <a:lstStyle/>
        <a:p>
          <a:endParaRPr lang="en-US"/>
        </a:p>
      </dgm:t>
    </dgm:pt>
    <dgm:pt modelId="{502C41B8-D2EF-4BD7-94BA-19B054E3C149}" type="sibTrans" cxnId="{19057EC2-4888-4092-A097-21FE104D748F}">
      <dgm:prSet/>
      <dgm:spPr/>
      <dgm:t>
        <a:bodyPr/>
        <a:lstStyle/>
        <a:p>
          <a:endParaRPr lang="en-US"/>
        </a:p>
      </dgm:t>
    </dgm:pt>
    <dgm:pt modelId="{E8CE88B6-18CC-45CB-B012-A0B356678445}">
      <dgm:prSet/>
      <dgm:spPr/>
      <dgm:t>
        <a:bodyPr/>
        <a:lstStyle/>
        <a:p>
          <a:r>
            <a:rPr lang="en-US" b="0" i="0" dirty="0" err="1"/>
            <a:t>Offentlighetsprincipen</a:t>
          </a:r>
          <a:r>
            <a:rPr lang="en-US" b="0" i="0" dirty="0"/>
            <a:t> -</a:t>
          </a:r>
          <a:r>
            <a:rPr lang="en-US" b="0" i="0" dirty="0" err="1"/>
            <a:t>från</a:t>
          </a:r>
          <a:r>
            <a:rPr lang="en-US" b="0" i="0" dirty="0"/>
            <a:t> </a:t>
          </a:r>
          <a:r>
            <a:rPr lang="en-US" b="0" i="0" dirty="0" err="1"/>
            <a:t>bråkstake</a:t>
          </a:r>
          <a:r>
            <a:rPr lang="en-US" b="0" i="0" dirty="0"/>
            <a:t> till </a:t>
          </a:r>
          <a:r>
            <a:rPr lang="en-US" b="0" i="0" dirty="0" err="1"/>
            <a:t>bästa</a:t>
          </a:r>
          <a:r>
            <a:rPr lang="en-US" b="0" i="0" dirty="0"/>
            <a:t> </a:t>
          </a:r>
          <a:r>
            <a:rPr lang="en-US" b="0" i="0" dirty="0" err="1"/>
            <a:t>kompis</a:t>
          </a:r>
          <a:r>
            <a:rPr lang="en-US" b="0" i="0" dirty="0"/>
            <a:t> </a:t>
          </a:r>
          <a:endParaRPr lang="en-US" dirty="0"/>
        </a:p>
      </dgm:t>
    </dgm:pt>
    <dgm:pt modelId="{3581769A-9411-4989-B266-6C08F847E656}" type="parTrans" cxnId="{583BF083-26EA-4441-9630-0B8C20F5D646}">
      <dgm:prSet/>
      <dgm:spPr/>
      <dgm:t>
        <a:bodyPr/>
        <a:lstStyle/>
        <a:p>
          <a:endParaRPr lang="en-US"/>
        </a:p>
      </dgm:t>
    </dgm:pt>
    <dgm:pt modelId="{47B4CF68-A886-4F5F-B842-9CE5C5D9AACD}" type="sibTrans" cxnId="{583BF083-26EA-4441-9630-0B8C20F5D646}">
      <dgm:prSet/>
      <dgm:spPr/>
      <dgm:t>
        <a:bodyPr/>
        <a:lstStyle/>
        <a:p>
          <a:endParaRPr lang="en-US"/>
        </a:p>
      </dgm:t>
    </dgm:pt>
    <dgm:pt modelId="{FB883F4C-C1B4-4D37-A187-BA994CFB998B}">
      <dgm:prSet/>
      <dgm:spPr/>
      <dgm:t>
        <a:bodyPr/>
        <a:lstStyle/>
        <a:p>
          <a:r>
            <a:rPr lang="en-US" b="0" i="0" dirty="0" err="1"/>
            <a:t>Samarbete</a:t>
          </a:r>
          <a:r>
            <a:rPr lang="en-US" b="0" i="0" dirty="0"/>
            <a:t> kring </a:t>
          </a:r>
          <a:r>
            <a:rPr lang="en-US" b="0" i="0" dirty="0" err="1"/>
            <a:t>öppen</a:t>
          </a:r>
          <a:r>
            <a:rPr lang="en-US" b="0" i="0" dirty="0"/>
            <a:t> källkod </a:t>
          </a:r>
          <a:r>
            <a:rPr lang="en-US" b="0" i="0" dirty="0" err="1"/>
            <a:t>och</a:t>
          </a:r>
          <a:r>
            <a:rPr lang="en-US" b="0" i="0" dirty="0"/>
            <a:t> data </a:t>
          </a:r>
          <a:r>
            <a:rPr lang="en-US" b="0" i="0" dirty="0" err="1"/>
            <a:t>inom</a:t>
          </a:r>
          <a:r>
            <a:rPr lang="en-US" b="0" i="0" dirty="0"/>
            <a:t> </a:t>
          </a:r>
          <a:r>
            <a:rPr lang="en-US" b="0" i="0" dirty="0" err="1"/>
            <a:t>sektorn</a:t>
          </a:r>
          <a:r>
            <a:rPr lang="en-US" b="0" i="0" dirty="0"/>
            <a:t> </a:t>
          </a:r>
          <a:r>
            <a:rPr lang="en-US" b="0" i="0" dirty="0" err="1"/>
            <a:t>för</a:t>
          </a:r>
          <a:r>
            <a:rPr lang="en-US" b="0" i="0" dirty="0"/>
            <a:t> </a:t>
          </a:r>
          <a:r>
            <a:rPr lang="en-US" b="0" i="0" dirty="0" err="1"/>
            <a:t>kollektivtrafik</a:t>
          </a:r>
          <a:r>
            <a:rPr lang="en-US" b="0" i="0" dirty="0"/>
            <a:t>. </a:t>
          </a:r>
          <a:endParaRPr lang="en-US" dirty="0"/>
        </a:p>
      </dgm:t>
    </dgm:pt>
    <dgm:pt modelId="{12AB97CA-079C-4F04-83F7-1879D19C3C11}" type="parTrans" cxnId="{0C54A97C-4FE6-4A16-A3E7-6F3856821152}">
      <dgm:prSet/>
      <dgm:spPr/>
      <dgm:t>
        <a:bodyPr/>
        <a:lstStyle/>
        <a:p>
          <a:endParaRPr lang="en-US"/>
        </a:p>
      </dgm:t>
    </dgm:pt>
    <dgm:pt modelId="{B096B51F-1D30-4AB0-9944-57351908D818}" type="sibTrans" cxnId="{0C54A97C-4FE6-4A16-A3E7-6F3856821152}">
      <dgm:prSet/>
      <dgm:spPr/>
      <dgm:t>
        <a:bodyPr/>
        <a:lstStyle/>
        <a:p>
          <a:endParaRPr lang="en-US"/>
        </a:p>
      </dgm:t>
    </dgm:pt>
    <dgm:pt modelId="{F8E790DF-CAC8-4B3D-ABA4-01B69085EA54}">
      <dgm:prSet/>
      <dgm:spPr/>
      <dgm:t>
        <a:bodyPr/>
        <a:lstStyle/>
        <a:p>
          <a:r>
            <a:rPr lang="en-US" b="0" i="0" dirty="0"/>
            <a:t>Kan vi </a:t>
          </a:r>
          <a:r>
            <a:rPr lang="en-US" b="0" i="0" dirty="0" err="1"/>
            <a:t>möta</a:t>
          </a:r>
          <a:r>
            <a:rPr lang="en-US" b="0" i="0" dirty="0"/>
            <a:t> </a:t>
          </a:r>
          <a:r>
            <a:rPr lang="en-US" b="0" i="0" dirty="0" err="1"/>
            <a:t>svenska</a:t>
          </a:r>
          <a:r>
            <a:rPr lang="en-US" b="0" i="0" dirty="0"/>
            <a:t> </a:t>
          </a:r>
          <a:r>
            <a:rPr lang="en-US" b="0" i="0" dirty="0" err="1"/>
            <a:t>städers</a:t>
          </a:r>
          <a:r>
            <a:rPr lang="en-US" b="0" i="0" dirty="0"/>
            <a:t> </a:t>
          </a:r>
          <a:r>
            <a:rPr lang="en-US" b="0" i="0" dirty="0" err="1"/>
            <a:t>behov</a:t>
          </a:r>
          <a:r>
            <a:rPr lang="en-US" b="0" i="0" dirty="0"/>
            <a:t> av digital </a:t>
          </a:r>
          <a:r>
            <a:rPr lang="en-US" b="0" i="0" dirty="0" err="1"/>
            <a:t>infrastruktur</a:t>
          </a:r>
          <a:r>
            <a:rPr lang="en-US" b="0" i="0" dirty="0"/>
            <a:t> via </a:t>
          </a:r>
          <a:r>
            <a:rPr lang="en-US" b="0" i="0" dirty="0" err="1"/>
            <a:t>nordamerikanska</a:t>
          </a:r>
          <a:r>
            <a:rPr lang="en-US" b="0" i="0" dirty="0"/>
            <a:t> </a:t>
          </a:r>
          <a:r>
            <a:rPr lang="en-US" b="0" i="0" dirty="0" err="1"/>
            <a:t>lärdomar</a:t>
          </a:r>
          <a:r>
            <a:rPr lang="en-US" b="0" i="0" dirty="0"/>
            <a:t>?  </a:t>
          </a:r>
          <a:endParaRPr lang="en-US" dirty="0"/>
        </a:p>
      </dgm:t>
    </dgm:pt>
    <dgm:pt modelId="{018C8782-9F1C-45D8-9AC2-94F052DE3DE2}" type="parTrans" cxnId="{4D50C390-9C35-4ECB-BA03-4E08E69853FB}">
      <dgm:prSet/>
      <dgm:spPr/>
      <dgm:t>
        <a:bodyPr/>
        <a:lstStyle/>
        <a:p>
          <a:endParaRPr lang="en-US"/>
        </a:p>
      </dgm:t>
    </dgm:pt>
    <dgm:pt modelId="{B9C7C170-4306-4FE4-8549-91A440EA1F60}" type="sibTrans" cxnId="{4D50C390-9C35-4ECB-BA03-4E08E69853FB}">
      <dgm:prSet/>
      <dgm:spPr/>
      <dgm:t>
        <a:bodyPr/>
        <a:lstStyle/>
        <a:p>
          <a:endParaRPr lang="en-US"/>
        </a:p>
      </dgm:t>
    </dgm:pt>
    <dgm:pt modelId="{7202C4FA-D071-469F-845E-0D0268E68181}">
      <dgm:prSet/>
      <dgm:spPr/>
      <dgm:t>
        <a:bodyPr/>
        <a:lstStyle/>
        <a:p>
          <a:r>
            <a:rPr lang="en-US" b="0" i="0"/>
            <a:t>API-Playbook </a:t>
          </a:r>
          <a:endParaRPr lang="en-US"/>
        </a:p>
      </dgm:t>
    </dgm:pt>
    <dgm:pt modelId="{E201100A-4956-428F-B7F3-1C620EB1CC9C}" type="parTrans" cxnId="{5D668E4E-C727-4DCC-B052-A279B7FFE80E}">
      <dgm:prSet/>
      <dgm:spPr/>
      <dgm:t>
        <a:bodyPr/>
        <a:lstStyle/>
        <a:p>
          <a:endParaRPr lang="en-US"/>
        </a:p>
      </dgm:t>
    </dgm:pt>
    <dgm:pt modelId="{7C34A427-483F-4497-BA0E-D49611504D3F}" type="sibTrans" cxnId="{5D668E4E-C727-4DCC-B052-A279B7FFE80E}">
      <dgm:prSet/>
      <dgm:spPr/>
      <dgm:t>
        <a:bodyPr/>
        <a:lstStyle/>
        <a:p>
          <a:endParaRPr lang="en-US"/>
        </a:p>
      </dgm:t>
    </dgm:pt>
    <dgm:pt modelId="{1F7E8D00-C569-4EC2-A29B-72677534CBB3}">
      <dgm:prSet/>
      <dgm:spPr>
        <a:ln w="44450">
          <a:solidFill>
            <a:schemeClr val="accent2">
              <a:lumMod val="75000"/>
            </a:schemeClr>
          </a:solidFill>
        </a:ln>
      </dgm:spPr>
      <dgm:t>
        <a:bodyPr/>
        <a:lstStyle/>
        <a:p>
          <a:r>
            <a:rPr lang="en-US" b="0" i="0"/>
            <a:t>eArkiv open Source </a:t>
          </a:r>
          <a:endParaRPr lang="en-US"/>
        </a:p>
      </dgm:t>
    </dgm:pt>
    <dgm:pt modelId="{FBE92229-88BD-48D7-9717-C943B6D329DA}" type="parTrans" cxnId="{ECBBA0DD-3F69-4E41-9D13-38BE5C64A58A}">
      <dgm:prSet/>
      <dgm:spPr/>
      <dgm:t>
        <a:bodyPr/>
        <a:lstStyle/>
        <a:p>
          <a:endParaRPr lang="en-US"/>
        </a:p>
      </dgm:t>
    </dgm:pt>
    <dgm:pt modelId="{8CB99EC5-9585-496B-956A-23A17098850D}" type="sibTrans" cxnId="{ECBBA0DD-3F69-4E41-9D13-38BE5C64A58A}">
      <dgm:prSet/>
      <dgm:spPr/>
      <dgm:t>
        <a:bodyPr/>
        <a:lstStyle/>
        <a:p>
          <a:endParaRPr lang="en-US"/>
        </a:p>
      </dgm:t>
    </dgm:pt>
    <dgm:pt modelId="{3AB29214-810C-41E3-BED6-5819FF096370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b="0" i="0" dirty="0" err="1"/>
            <a:t>Internetdagarna</a:t>
          </a:r>
          <a:r>
            <a:rPr lang="en-US" b="0" i="0" dirty="0"/>
            <a:t>: Digitala </a:t>
          </a:r>
          <a:r>
            <a:rPr lang="en-US" b="0" i="0" dirty="0" err="1"/>
            <a:t>allmänningar</a:t>
          </a:r>
          <a:r>
            <a:rPr lang="en-US" b="0" i="0" dirty="0"/>
            <a:t> </a:t>
          </a:r>
          <a:r>
            <a:rPr lang="en-US" b="0" i="0" dirty="0" err="1"/>
            <a:t>så</a:t>
          </a:r>
          <a:r>
            <a:rPr lang="en-US" b="0" i="0" dirty="0"/>
            <a:t> </a:t>
          </a:r>
          <a:r>
            <a:rPr lang="en-US" b="0" i="0" dirty="0" err="1"/>
            <a:t>skapar</a:t>
          </a:r>
          <a:r>
            <a:rPr lang="en-US" b="0" i="0" dirty="0"/>
            <a:t> vi </a:t>
          </a:r>
          <a:r>
            <a:rPr lang="en-US" b="0" i="0" dirty="0" err="1"/>
            <a:t>samhällsnytta</a:t>
          </a:r>
          <a:r>
            <a:rPr lang="en-US" b="0" i="0" dirty="0"/>
            <a:t>. </a:t>
          </a:r>
          <a:endParaRPr lang="en-US" dirty="0"/>
        </a:p>
      </dgm:t>
    </dgm:pt>
    <dgm:pt modelId="{17560236-32C8-4D06-BB1F-FBD31BE5DA86}" type="parTrans" cxnId="{0224A464-D87B-4324-9FE6-A024DE0F2FD9}">
      <dgm:prSet/>
      <dgm:spPr/>
      <dgm:t>
        <a:bodyPr/>
        <a:lstStyle/>
        <a:p>
          <a:endParaRPr lang="en-US"/>
        </a:p>
      </dgm:t>
    </dgm:pt>
    <dgm:pt modelId="{FE4B1764-1514-4F07-880E-8854572AC849}" type="sibTrans" cxnId="{0224A464-D87B-4324-9FE6-A024DE0F2FD9}">
      <dgm:prSet/>
      <dgm:spPr/>
      <dgm:t>
        <a:bodyPr/>
        <a:lstStyle/>
        <a:p>
          <a:endParaRPr lang="en-US"/>
        </a:p>
      </dgm:t>
    </dgm:pt>
    <dgm:pt modelId="{BB95E7B5-6292-4114-8D4D-8FF8F7E251D9}" type="pres">
      <dgm:prSet presAssocID="{C1ED8A43-EE4A-4501-B1BE-4BC0447D3E9C}" presName="diagram" presStyleCnt="0">
        <dgm:presLayoutVars>
          <dgm:dir/>
          <dgm:resizeHandles val="exact"/>
        </dgm:presLayoutVars>
      </dgm:prSet>
      <dgm:spPr/>
    </dgm:pt>
    <dgm:pt modelId="{7DD357B8-F63D-4186-B755-C23A89C93D71}" type="pres">
      <dgm:prSet presAssocID="{B2095E39-52B7-41AC-9D9E-4382C57ED550}" presName="node" presStyleLbl="node1" presStyleIdx="0" presStyleCnt="19">
        <dgm:presLayoutVars>
          <dgm:bulletEnabled val="1"/>
        </dgm:presLayoutVars>
      </dgm:prSet>
      <dgm:spPr/>
    </dgm:pt>
    <dgm:pt modelId="{1FED289F-33A0-4CE4-A76A-F006169179AB}" type="pres">
      <dgm:prSet presAssocID="{45AD5E98-018E-4307-B8FB-5EC6D4A52921}" presName="sibTrans" presStyleCnt="0"/>
      <dgm:spPr/>
    </dgm:pt>
    <dgm:pt modelId="{E6E23EC6-08B4-4B76-817E-2C0FA8A93910}" type="pres">
      <dgm:prSet presAssocID="{B8FCDCAA-3CAA-490E-8807-82D030A809BB}" presName="node" presStyleLbl="node1" presStyleIdx="1" presStyleCnt="19">
        <dgm:presLayoutVars>
          <dgm:bulletEnabled val="1"/>
        </dgm:presLayoutVars>
      </dgm:prSet>
      <dgm:spPr/>
    </dgm:pt>
    <dgm:pt modelId="{9BA3FC6C-3C54-452B-8663-EB2C72ED22E5}" type="pres">
      <dgm:prSet presAssocID="{5383AB73-172C-4C39-A1E6-52389EEECE4E}" presName="sibTrans" presStyleCnt="0"/>
      <dgm:spPr/>
    </dgm:pt>
    <dgm:pt modelId="{58CBA4CA-5C3F-41D0-B276-69AC9298B8AB}" type="pres">
      <dgm:prSet presAssocID="{5D607531-A887-41AB-83F0-EF1836B9BE53}" presName="node" presStyleLbl="node1" presStyleIdx="2" presStyleCnt="19">
        <dgm:presLayoutVars>
          <dgm:bulletEnabled val="1"/>
        </dgm:presLayoutVars>
      </dgm:prSet>
      <dgm:spPr/>
    </dgm:pt>
    <dgm:pt modelId="{36BC4B07-E3F2-4EBE-971D-BCB7EE47366B}" type="pres">
      <dgm:prSet presAssocID="{07DB8243-CE63-404D-AD11-5B15ABAF70E6}" presName="sibTrans" presStyleCnt="0"/>
      <dgm:spPr/>
    </dgm:pt>
    <dgm:pt modelId="{5AAA5274-929C-4C44-9795-785B431CD117}" type="pres">
      <dgm:prSet presAssocID="{C908877B-9AE4-4F16-ABEF-8E6B7BA496B7}" presName="node" presStyleLbl="node1" presStyleIdx="3" presStyleCnt="19">
        <dgm:presLayoutVars>
          <dgm:bulletEnabled val="1"/>
        </dgm:presLayoutVars>
      </dgm:prSet>
      <dgm:spPr/>
    </dgm:pt>
    <dgm:pt modelId="{3501D947-10B2-4DE0-91E0-5413D6DB9A03}" type="pres">
      <dgm:prSet presAssocID="{3853F769-3AA3-4988-98E6-0D9D8C310DDA}" presName="sibTrans" presStyleCnt="0"/>
      <dgm:spPr/>
    </dgm:pt>
    <dgm:pt modelId="{3861BE5D-11ED-4FA6-9400-F55767525C28}" type="pres">
      <dgm:prSet presAssocID="{14B428BA-70F4-46D8-AB89-69A158F4443A}" presName="node" presStyleLbl="node1" presStyleIdx="4" presStyleCnt="19">
        <dgm:presLayoutVars>
          <dgm:bulletEnabled val="1"/>
        </dgm:presLayoutVars>
      </dgm:prSet>
      <dgm:spPr/>
    </dgm:pt>
    <dgm:pt modelId="{0E9C71DF-607E-4062-9DC7-0A5B0D5EED01}" type="pres">
      <dgm:prSet presAssocID="{E20DB5E2-24BF-4D8D-94DE-9827055FD4B2}" presName="sibTrans" presStyleCnt="0"/>
      <dgm:spPr/>
    </dgm:pt>
    <dgm:pt modelId="{A7DE88FA-32BA-413E-BEAB-A9495B569506}" type="pres">
      <dgm:prSet presAssocID="{4B601A6D-3F31-40D7-B674-B8995C3101B3}" presName="node" presStyleLbl="node1" presStyleIdx="5" presStyleCnt="19">
        <dgm:presLayoutVars>
          <dgm:bulletEnabled val="1"/>
        </dgm:presLayoutVars>
      </dgm:prSet>
      <dgm:spPr/>
    </dgm:pt>
    <dgm:pt modelId="{A43D984E-9B98-4211-85A8-06B8653EAF6A}" type="pres">
      <dgm:prSet presAssocID="{58E057F8-9BDC-4CD8-AF1B-FF1EA36A3045}" presName="sibTrans" presStyleCnt="0"/>
      <dgm:spPr/>
    </dgm:pt>
    <dgm:pt modelId="{95975F24-9177-4E43-BD18-DF8EAF1A7DB8}" type="pres">
      <dgm:prSet presAssocID="{999BE7FD-995F-4DD9-8F10-16C03C06707B}" presName="node" presStyleLbl="node1" presStyleIdx="6" presStyleCnt="19">
        <dgm:presLayoutVars>
          <dgm:bulletEnabled val="1"/>
        </dgm:presLayoutVars>
      </dgm:prSet>
      <dgm:spPr/>
    </dgm:pt>
    <dgm:pt modelId="{CBECCC41-AC01-4969-83BF-4F7CBFD890B9}" type="pres">
      <dgm:prSet presAssocID="{E8A6EEBD-4104-4676-8E52-DCA47C82A147}" presName="sibTrans" presStyleCnt="0"/>
      <dgm:spPr/>
    </dgm:pt>
    <dgm:pt modelId="{D0F312C1-5276-4463-B6F2-809B47675988}" type="pres">
      <dgm:prSet presAssocID="{C4741181-B358-4B2A-A485-B84292F69F31}" presName="node" presStyleLbl="node1" presStyleIdx="7" presStyleCnt="19">
        <dgm:presLayoutVars>
          <dgm:bulletEnabled val="1"/>
        </dgm:presLayoutVars>
      </dgm:prSet>
      <dgm:spPr/>
    </dgm:pt>
    <dgm:pt modelId="{46F42B14-3158-4223-A1BB-7E3E6961AEE4}" type="pres">
      <dgm:prSet presAssocID="{99D81C0B-3506-42E3-ABD8-C7F6680ED15E}" presName="sibTrans" presStyleCnt="0"/>
      <dgm:spPr/>
    </dgm:pt>
    <dgm:pt modelId="{7E186157-B10A-478B-87CC-7ED36448459D}" type="pres">
      <dgm:prSet presAssocID="{DC5DC675-6BE7-448D-9E90-60450B0500B7}" presName="node" presStyleLbl="node1" presStyleIdx="8" presStyleCnt="19">
        <dgm:presLayoutVars>
          <dgm:bulletEnabled val="1"/>
        </dgm:presLayoutVars>
      </dgm:prSet>
      <dgm:spPr/>
    </dgm:pt>
    <dgm:pt modelId="{0C914FF2-0C3A-47BE-9324-D50B188C5C90}" type="pres">
      <dgm:prSet presAssocID="{32C9A0AC-B6EF-47AB-AAE9-00124F207F76}" presName="sibTrans" presStyleCnt="0"/>
      <dgm:spPr/>
    </dgm:pt>
    <dgm:pt modelId="{134076C2-8938-474B-8DA7-AC63E3EE0DDC}" type="pres">
      <dgm:prSet presAssocID="{AB4CE90A-543F-472B-8655-E630C126AB9C}" presName="node" presStyleLbl="node1" presStyleIdx="9" presStyleCnt="19">
        <dgm:presLayoutVars>
          <dgm:bulletEnabled val="1"/>
        </dgm:presLayoutVars>
      </dgm:prSet>
      <dgm:spPr/>
    </dgm:pt>
    <dgm:pt modelId="{3BBDE7ED-C739-478B-8F4C-4DA577896A46}" type="pres">
      <dgm:prSet presAssocID="{1C7B4C12-5529-4322-9799-DB54990AE615}" presName="sibTrans" presStyleCnt="0"/>
      <dgm:spPr/>
    </dgm:pt>
    <dgm:pt modelId="{F4574698-0842-40B1-997A-DED1B5B45EC5}" type="pres">
      <dgm:prSet presAssocID="{A1B0FFB7-146C-4745-B609-CA40A28C96BA}" presName="node" presStyleLbl="node1" presStyleIdx="10" presStyleCnt="19">
        <dgm:presLayoutVars>
          <dgm:bulletEnabled val="1"/>
        </dgm:presLayoutVars>
      </dgm:prSet>
      <dgm:spPr/>
    </dgm:pt>
    <dgm:pt modelId="{D71638B3-7601-4C60-80F5-5CB3810F8A36}" type="pres">
      <dgm:prSet presAssocID="{91888515-3257-4E70-8C3D-E587D8B59C23}" presName="sibTrans" presStyleCnt="0"/>
      <dgm:spPr/>
    </dgm:pt>
    <dgm:pt modelId="{26BABB40-0483-459F-A5A5-63B3427E1439}" type="pres">
      <dgm:prSet presAssocID="{E08B5583-25B8-45A2-81D4-E3C325FC7C8E}" presName="node" presStyleLbl="node1" presStyleIdx="11" presStyleCnt="19">
        <dgm:presLayoutVars>
          <dgm:bulletEnabled val="1"/>
        </dgm:presLayoutVars>
      </dgm:prSet>
      <dgm:spPr/>
    </dgm:pt>
    <dgm:pt modelId="{C3643FA7-3E14-47A5-817B-F8D80E526997}" type="pres">
      <dgm:prSet presAssocID="{200FF0EC-03B5-422C-9DED-A66470181DAD}" presName="sibTrans" presStyleCnt="0"/>
      <dgm:spPr/>
    </dgm:pt>
    <dgm:pt modelId="{6E4065AC-371F-4633-9B34-2AC638ABD6C9}" type="pres">
      <dgm:prSet presAssocID="{C7E321E0-3632-4324-94F7-75097859197E}" presName="node" presStyleLbl="node1" presStyleIdx="12" presStyleCnt="19">
        <dgm:presLayoutVars>
          <dgm:bulletEnabled val="1"/>
        </dgm:presLayoutVars>
      </dgm:prSet>
      <dgm:spPr/>
    </dgm:pt>
    <dgm:pt modelId="{84D26D8D-F5C8-459A-ADCE-45A4A82738A8}" type="pres">
      <dgm:prSet presAssocID="{502C41B8-D2EF-4BD7-94BA-19B054E3C149}" presName="sibTrans" presStyleCnt="0"/>
      <dgm:spPr/>
    </dgm:pt>
    <dgm:pt modelId="{888BFBCC-E4F2-4848-AA79-3752BF069C18}" type="pres">
      <dgm:prSet presAssocID="{E8CE88B6-18CC-45CB-B012-A0B356678445}" presName="node" presStyleLbl="node1" presStyleIdx="13" presStyleCnt="19">
        <dgm:presLayoutVars>
          <dgm:bulletEnabled val="1"/>
        </dgm:presLayoutVars>
      </dgm:prSet>
      <dgm:spPr/>
    </dgm:pt>
    <dgm:pt modelId="{2631705D-2885-46B2-BC76-561A8B02D958}" type="pres">
      <dgm:prSet presAssocID="{47B4CF68-A886-4F5F-B842-9CE5C5D9AACD}" presName="sibTrans" presStyleCnt="0"/>
      <dgm:spPr/>
    </dgm:pt>
    <dgm:pt modelId="{E2A490E4-92F4-4E48-A9A3-1E10F27340CB}" type="pres">
      <dgm:prSet presAssocID="{FB883F4C-C1B4-4D37-A187-BA994CFB998B}" presName="node" presStyleLbl="node1" presStyleIdx="14" presStyleCnt="19">
        <dgm:presLayoutVars>
          <dgm:bulletEnabled val="1"/>
        </dgm:presLayoutVars>
      </dgm:prSet>
      <dgm:spPr/>
    </dgm:pt>
    <dgm:pt modelId="{83A249D5-D85F-4EE9-87D0-A824C60DA37D}" type="pres">
      <dgm:prSet presAssocID="{B096B51F-1D30-4AB0-9944-57351908D818}" presName="sibTrans" presStyleCnt="0"/>
      <dgm:spPr/>
    </dgm:pt>
    <dgm:pt modelId="{DF6ED070-7F9B-4ADC-B65C-76C5DE0C202B}" type="pres">
      <dgm:prSet presAssocID="{F8E790DF-CAC8-4B3D-ABA4-01B69085EA54}" presName="node" presStyleLbl="node1" presStyleIdx="15" presStyleCnt="19">
        <dgm:presLayoutVars>
          <dgm:bulletEnabled val="1"/>
        </dgm:presLayoutVars>
      </dgm:prSet>
      <dgm:spPr/>
    </dgm:pt>
    <dgm:pt modelId="{C2FA7C14-A3F9-44E0-8CEB-F3204D6E562A}" type="pres">
      <dgm:prSet presAssocID="{B9C7C170-4306-4FE4-8549-91A440EA1F60}" presName="sibTrans" presStyleCnt="0"/>
      <dgm:spPr/>
    </dgm:pt>
    <dgm:pt modelId="{EF300122-70A6-46D7-88FE-9A842A431CEE}" type="pres">
      <dgm:prSet presAssocID="{7202C4FA-D071-469F-845E-0D0268E68181}" presName="node" presStyleLbl="node1" presStyleIdx="16" presStyleCnt="19">
        <dgm:presLayoutVars>
          <dgm:bulletEnabled val="1"/>
        </dgm:presLayoutVars>
      </dgm:prSet>
      <dgm:spPr/>
    </dgm:pt>
    <dgm:pt modelId="{75E40F43-AA62-4968-A81B-9F5E78D98537}" type="pres">
      <dgm:prSet presAssocID="{7C34A427-483F-4497-BA0E-D49611504D3F}" presName="sibTrans" presStyleCnt="0"/>
      <dgm:spPr/>
    </dgm:pt>
    <dgm:pt modelId="{C2744B9A-4091-436D-92D5-A3089A0FE0CA}" type="pres">
      <dgm:prSet presAssocID="{1F7E8D00-C569-4EC2-A29B-72677534CBB3}" presName="node" presStyleLbl="node1" presStyleIdx="17" presStyleCnt="19">
        <dgm:presLayoutVars>
          <dgm:bulletEnabled val="1"/>
        </dgm:presLayoutVars>
      </dgm:prSet>
      <dgm:spPr/>
    </dgm:pt>
    <dgm:pt modelId="{3C61A2BA-2DDE-4C7E-9059-8F19EB0508F8}" type="pres">
      <dgm:prSet presAssocID="{8CB99EC5-9585-496B-956A-23A17098850D}" presName="sibTrans" presStyleCnt="0"/>
      <dgm:spPr/>
    </dgm:pt>
    <dgm:pt modelId="{FE86CE64-624B-43C3-919D-883899A3D054}" type="pres">
      <dgm:prSet presAssocID="{3AB29214-810C-41E3-BED6-5819FF096370}" presName="node" presStyleLbl="node1" presStyleIdx="18" presStyleCnt="19">
        <dgm:presLayoutVars>
          <dgm:bulletEnabled val="1"/>
        </dgm:presLayoutVars>
      </dgm:prSet>
      <dgm:spPr/>
    </dgm:pt>
  </dgm:ptLst>
  <dgm:cxnLst>
    <dgm:cxn modelId="{E3340B03-EAD6-412D-BC08-03FADAC9AB35}" srcId="{C1ED8A43-EE4A-4501-B1BE-4BC0447D3E9C}" destId="{999BE7FD-995F-4DD9-8F10-16C03C06707B}" srcOrd="6" destOrd="0" parTransId="{3AC6B909-8ECE-4245-BD32-4668139E20BE}" sibTransId="{E8A6EEBD-4104-4676-8E52-DCA47C82A147}"/>
    <dgm:cxn modelId="{EC204511-CA52-40E8-8B65-18F2BA9AD557}" type="presOf" srcId="{4B601A6D-3F31-40D7-B674-B8995C3101B3}" destId="{A7DE88FA-32BA-413E-BEAB-A9495B569506}" srcOrd="0" destOrd="0" presId="urn:microsoft.com/office/officeart/2005/8/layout/default"/>
    <dgm:cxn modelId="{77B61A15-9DBB-4CFF-9A23-20AB0FC6656E}" type="presOf" srcId="{3AB29214-810C-41E3-BED6-5819FF096370}" destId="{FE86CE64-624B-43C3-919D-883899A3D054}" srcOrd="0" destOrd="0" presId="urn:microsoft.com/office/officeart/2005/8/layout/default"/>
    <dgm:cxn modelId="{6566751A-BB6D-4526-BD96-096DBF8F7B08}" srcId="{C1ED8A43-EE4A-4501-B1BE-4BC0447D3E9C}" destId="{C908877B-9AE4-4F16-ABEF-8E6B7BA496B7}" srcOrd="3" destOrd="0" parTransId="{DB35F3B3-3DA3-4023-91DE-39FCAB4F50C5}" sibTransId="{3853F769-3AA3-4988-98E6-0D9D8C310DDA}"/>
    <dgm:cxn modelId="{F0D59B1A-A7A0-4960-BC5E-74DE11610DD9}" type="presOf" srcId="{C908877B-9AE4-4F16-ABEF-8E6B7BA496B7}" destId="{5AAA5274-929C-4C44-9795-785B431CD117}" srcOrd="0" destOrd="0" presId="urn:microsoft.com/office/officeart/2005/8/layout/default"/>
    <dgm:cxn modelId="{6B36811D-8B5C-462A-9FCF-748989AD0917}" type="presOf" srcId="{1F7E8D00-C569-4EC2-A29B-72677534CBB3}" destId="{C2744B9A-4091-436D-92D5-A3089A0FE0CA}" srcOrd="0" destOrd="0" presId="urn:microsoft.com/office/officeart/2005/8/layout/default"/>
    <dgm:cxn modelId="{3A42D223-9A96-4B88-8E55-4B8954153F3B}" type="presOf" srcId="{C1ED8A43-EE4A-4501-B1BE-4BC0447D3E9C}" destId="{BB95E7B5-6292-4114-8D4D-8FF8F7E251D9}" srcOrd="0" destOrd="0" presId="urn:microsoft.com/office/officeart/2005/8/layout/default"/>
    <dgm:cxn modelId="{8D9E2524-83DC-4E72-958F-FA31A27AD586}" type="presOf" srcId="{B2095E39-52B7-41AC-9D9E-4382C57ED550}" destId="{7DD357B8-F63D-4186-B755-C23A89C93D71}" srcOrd="0" destOrd="0" presId="urn:microsoft.com/office/officeart/2005/8/layout/default"/>
    <dgm:cxn modelId="{5FEFA62B-16B9-48A5-B6E2-083337369F60}" type="presOf" srcId="{E8CE88B6-18CC-45CB-B012-A0B356678445}" destId="{888BFBCC-E4F2-4848-AA79-3752BF069C18}" srcOrd="0" destOrd="0" presId="urn:microsoft.com/office/officeart/2005/8/layout/default"/>
    <dgm:cxn modelId="{3D8B2734-E88F-45BF-A54F-23D891976E60}" type="presOf" srcId="{B8FCDCAA-3CAA-490E-8807-82D030A809BB}" destId="{E6E23EC6-08B4-4B76-817E-2C0FA8A93910}" srcOrd="0" destOrd="0" presId="urn:microsoft.com/office/officeart/2005/8/layout/default"/>
    <dgm:cxn modelId="{4B58F538-0F22-4107-BD92-2178BCE27786}" type="presOf" srcId="{5D607531-A887-41AB-83F0-EF1836B9BE53}" destId="{58CBA4CA-5C3F-41D0-B276-69AC9298B8AB}" srcOrd="0" destOrd="0" presId="urn:microsoft.com/office/officeart/2005/8/layout/default"/>
    <dgm:cxn modelId="{4DE9A339-3A5C-4F9C-872C-CB61BBBB7FB8}" type="presOf" srcId="{7202C4FA-D071-469F-845E-0D0268E68181}" destId="{EF300122-70A6-46D7-88FE-9A842A431CEE}" srcOrd="0" destOrd="0" presId="urn:microsoft.com/office/officeart/2005/8/layout/default"/>
    <dgm:cxn modelId="{73525F3C-29E0-4162-8130-258842287D82}" srcId="{C1ED8A43-EE4A-4501-B1BE-4BC0447D3E9C}" destId="{E08B5583-25B8-45A2-81D4-E3C325FC7C8E}" srcOrd="11" destOrd="0" parTransId="{56F99791-C1A0-4EDC-8E53-1695C05FED42}" sibTransId="{200FF0EC-03B5-422C-9DED-A66470181DAD}"/>
    <dgm:cxn modelId="{0224A464-D87B-4324-9FE6-A024DE0F2FD9}" srcId="{C1ED8A43-EE4A-4501-B1BE-4BC0447D3E9C}" destId="{3AB29214-810C-41E3-BED6-5819FF096370}" srcOrd="18" destOrd="0" parTransId="{17560236-32C8-4D06-BB1F-FBD31BE5DA86}" sibTransId="{FE4B1764-1514-4F07-880E-8854572AC849}"/>
    <dgm:cxn modelId="{583EE46C-F726-4CB4-9A81-F490888C2C6D}" type="presOf" srcId="{999BE7FD-995F-4DD9-8F10-16C03C06707B}" destId="{95975F24-9177-4E43-BD18-DF8EAF1A7DB8}" srcOrd="0" destOrd="0" presId="urn:microsoft.com/office/officeart/2005/8/layout/default"/>
    <dgm:cxn modelId="{A75B224D-3C59-4AE8-A67D-8542EF489D2D}" type="presOf" srcId="{E08B5583-25B8-45A2-81D4-E3C325FC7C8E}" destId="{26BABB40-0483-459F-A5A5-63B3427E1439}" srcOrd="0" destOrd="0" presId="urn:microsoft.com/office/officeart/2005/8/layout/default"/>
    <dgm:cxn modelId="{5D668E4E-C727-4DCC-B052-A279B7FFE80E}" srcId="{C1ED8A43-EE4A-4501-B1BE-4BC0447D3E9C}" destId="{7202C4FA-D071-469F-845E-0D0268E68181}" srcOrd="16" destOrd="0" parTransId="{E201100A-4956-428F-B7F3-1C620EB1CC9C}" sibTransId="{7C34A427-483F-4497-BA0E-D49611504D3F}"/>
    <dgm:cxn modelId="{0C691050-3E81-41C5-B5DC-86FB84687F90}" type="presOf" srcId="{FB883F4C-C1B4-4D37-A187-BA994CFB998B}" destId="{E2A490E4-92F4-4E48-A9A3-1E10F27340CB}" srcOrd="0" destOrd="0" presId="urn:microsoft.com/office/officeart/2005/8/layout/default"/>
    <dgm:cxn modelId="{67C70F7A-4CD4-4B67-9AFE-E4DAA16CBAB3}" srcId="{C1ED8A43-EE4A-4501-B1BE-4BC0447D3E9C}" destId="{B2095E39-52B7-41AC-9D9E-4382C57ED550}" srcOrd="0" destOrd="0" parTransId="{145FEDC1-0853-4F47-8D74-1A0589AB2552}" sibTransId="{45AD5E98-018E-4307-B8FB-5EC6D4A52921}"/>
    <dgm:cxn modelId="{0C54A97C-4FE6-4A16-A3E7-6F3856821152}" srcId="{C1ED8A43-EE4A-4501-B1BE-4BC0447D3E9C}" destId="{FB883F4C-C1B4-4D37-A187-BA994CFB998B}" srcOrd="14" destOrd="0" parTransId="{12AB97CA-079C-4F04-83F7-1879D19C3C11}" sibTransId="{B096B51F-1D30-4AB0-9944-57351908D818}"/>
    <dgm:cxn modelId="{583BF083-26EA-4441-9630-0B8C20F5D646}" srcId="{C1ED8A43-EE4A-4501-B1BE-4BC0447D3E9C}" destId="{E8CE88B6-18CC-45CB-B012-A0B356678445}" srcOrd="13" destOrd="0" parTransId="{3581769A-9411-4989-B266-6C08F847E656}" sibTransId="{47B4CF68-A886-4F5F-B842-9CE5C5D9AACD}"/>
    <dgm:cxn modelId="{B7074188-77AD-4434-8EE8-2253EBDBFCD5}" type="presOf" srcId="{C4741181-B358-4B2A-A485-B84292F69F31}" destId="{D0F312C1-5276-4463-B6F2-809B47675988}" srcOrd="0" destOrd="0" presId="urn:microsoft.com/office/officeart/2005/8/layout/default"/>
    <dgm:cxn modelId="{326F4789-A312-4637-964B-347307A5907F}" srcId="{C1ED8A43-EE4A-4501-B1BE-4BC0447D3E9C}" destId="{14B428BA-70F4-46D8-AB89-69A158F4443A}" srcOrd="4" destOrd="0" parTransId="{17FABE5B-19C8-4363-A236-C86B105BA3DB}" sibTransId="{E20DB5E2-24BF-4D8D-94DE-9827055FD4B2}"/>
    <dgm:cxn modelId="{4D50C390-9C35-4ECB-BA03-4E08E69853FB}" srcId="{C1ED8A43-EE4A-4501-B1BE-4BC0447D3E9C}" destId="{F8E790DF-CAC8-4B3D-ABA4-01B69085EA54}" srcOrd="15" destOrd="0" parTransId="{018C8782-9F1C-45D8-9AC2-94F052DE3DE2}" sibTransId="{B9C7C170-4306-4FE4-8549-91A440EA1F60}"/>
    <dgm:cxn modelId="{FC6EE0A2-F13F-4E75-866F-C8E86F8A1B5A}" type="presOf" srcId="{DC5DC675-6BE7-448D-9E90-60450B0500B7}" destId="{7E186157-B10A-478B-87CC-7ED36448459D}" srcOrd="0" destOrd="0" presId="urn:microsoft.com/office/officeart/2005/8/layout/default"/>
    <dgm:cxn modelId="{7C08ECA3-DE9A-4A84-991C-EB61E64835DF}" type="presOf" srcId="{A1B0FFB7-146C-4745-B609-CA40A28C96BA}" destId="{F4574698-0842-40B1-997A-DED1B5B45EC5}" srcOrd="0" destOrd="0" presId="urn:microsoft.com/office/officeart/2005/8/layout/default"/>
    <dgm:cxn modelId="{00038BB3-4F76-4081-9F1F-C42F6A299967}" srcId="{C1ED8A43-EE4A-4501-B1BE-4BC0447D3E9C}" destId="{5D607531-A887-41AB-83F0-EF1836B9BE53}" srcOrd="2" destOrd="0" parTransId="{A12D859C-B5EA-42F9-92C6-E8B8A578556A}" sibTransId="{07DB8243-CE63-404D-AD11-5B15ABAF70E6}"/>
    <dgm:cxn modelId="{23800AB5-C23B-41F3-AA8F-D6B64FA37B51}" type="presOf" srcId="{AB4CE90A-543F-472B-8655-E630C126AB9C}" destId="{134076C2-8938-474B-8DA7-AC63E3EE0DDC}" srcOrd="0" destOrd="0" presId="urn:microsoft.com/office/officeart/2005/8/layout/default"/>
    <dgm:cxn modelId="{B4A061B6-218D-4C3E-8213-8FFD4C7544FC}" srcId="{C1ED8A43-EE4A-4501-B1BE-4BC0447D3E9C}" destId="{B8FCDCAA-3CAA-490E-8807-82D030A809BB}" srcOrd="1" destOrd="0" parTransId="{FBDB6A0C-DC4E-4326-9E81-D892AF4C7754}" sibTransId="{5383AB73-172C-4C39-A1E6-52389EEECE4E}"/>
    <dgm:cxn modelId="{A31BBFBB-1231-4908-A140-09DDA5E2FB56}" srcId="{C1ED8A43-EE4A-4501-B1BE-4BC0447D3E9C}" destId="{DC5DC675-6BE7-448D-9E90-60450B0500B7}" srcOrd="8" destOrd="0" parTransId="{07EB38EB-13BA-4E55-917D-9D5A087351B5}" sibTransId="{32C9A0AC-B6EF-47AB-AAE9-00124F207F76}"/>
    <dgm:cxn modelId="{6D05FDBE-9F46-4E3D-9CFA-53174CC6FEAE}" type="presOf" srcId="{C7E321E0-3632-4324-94F7-75097859197E}" destId="{6E4065AC-371F-4633-9B34-2AC638ABD6C9}" srcOrd="0" destOrd="0" presId="urn:microsoft.com/office/officeart/2005/8/layout/default"/>
    <dgm:cxn modelId="{8AB47DC0-1D44-4325-8089-E5ADAC85CBB4}" type="presOf" srcId="{14B428BA-70F4-46D8-AB89-69A158F4443A}" destId="{3861BE5D-11ED-4FA6-9400-F55767525C28}" srcOrd="0" destOrd="0" presId="urn:microsoft.com/office/officeart/2005/8/layout/default"/>
    <dgm:cxn modelId="{19057EC2-4888-4092-A097-21FE104D748F}" srcId="{C1ED8A43-EE4A-4501-B1BE-4BC0447D3E9C}" destId="{C7E321E0-3632-4324-94F7-75097859197E}" srcOrd="12" destOrd="0" parTransId="{5949250F-286A-4A74-BDA2-0289E79B38D1}" sibTransId="{502C41B8-D2EF-4BD7-94BA-19B054E3C149}"/>
    <dgm:cxn modelId="{B54AE8CD-F3FF-4548-B403-694E59391F2A}" srcId="{C1ED8A43-EE4A-4501-B1BE-4BC0447D3E9C}" destId="{A1B0FFB7-146C-4745-B609-CA40A28C96BA}" srcOrd="10" destOrd="0" parTransId="{878ACF2F-582D-462C-8C26-B761F55E82FE}" sibTransId="{91888515-3257-4E70-8C3D-E587D8B59C23}"/>
    <dgm:cxn modelId="{ECBBA0DD-3F69-4E41-9D13-38BE5C64A58A}" srcId="{C1ED8A43-EE4A-4501-B1BE-4BC0447D3E9C}" destId="{1F7E8D00-C569-4EC2-A29B-72677534CBB3}" srcOrd="17" destOrd="0" parTransId="{FBE92229-88BD-48D7-9717-C943B6D329DA}" sibTransId="{8CB99EC5-9585-496B-956A-23A17098850D}"/>
    <dgm:cxn modelId="{FA4E38E4-1EF3-41B6-87CC-1DA80F369BC5}" srcId="{C1ED8A43-EE4A-4501-B1BE-4BC0447D3E9C}" destId="{C4741181-B358-4B2A-A485-B84292F69F31}" srcOrd="7" destOrd="0" parTransId="{21F1241A-61E0-455B-9A0F-2A01E4C735D7}" sibTransId="{99D81C0B-3506-42E3-ABD8-C7F6680ED15E}"/>
    <dgm:cxn modelId="{35127CE7-52B4-495B-8936-05E336428E37}" srcId="{C1ED8A43-EE4A-4501-B1BE-4BC0447D3E9C}" destId="{4B601A6D-3F31-40D7-B674-B8995C3101B3}" srcOrd="5" destOrd="0" parTransId="{2C38D9CD-A9AE-4FDA-9472-843DACFE4031}" sibTransId="{58E057F8-9BDC-4CD8-AF1B-FF1EA36A3045}"/>
    <dgm:cxn modelId="{B29CD7E7-F0C3-47CF-B6F5-3D69CDF803F7}" srcId="{C1ED8A43-EE4A-4501-B1BE-4BC0447D3E9C}" destId="{AB4CE90A-543F-472B-8655-E630C126AB9C}" srcOrd="9" destOrd="0" parTransId="{F002A8D3-3E39-43FD-B427-51BF2DC92E0D}" sibTransId="{1C7B4C12-5529-4322-9799-DB54990AE615}"/>
    <dgm:cxn modelId="{441325FF-7659-42CC-ABB7-E68FE127CB77}" type="presOf" srcId="{F8E790DF-CAC8-4B3D-ABA4-01B69085EA54}" destId="{DF6ED070-7F9B-4ADC-B65C-76C5DE0C202B}" srcOrd="0" destOrd="0" presId="urn:microsoft.com/office/officeart/2005/8/layout/default"/>
    <dgm:cxn modelId="{67C95340-2A44-49D7-BA97-F6944AEF850A}" type="presParOf" srcId="{BB95E7B5-6292-4114-8D4D-8FF8F7E251D9}" destId="{7DD357B8-F63D-4186-B755-C23A89C93D71}" srcOrd="0" destOrd="0" presId="urn:microsoft.com/office/officeart/2005/8/layout/default"/>
    <dgm:cxn modelId="{00837C76-1182-42D1-BF74-738C02283E51}" type="presParOf" srcId="{BB95E7B5-6292-4114-8D4D-8FF8F7E251D9}" destId="{1FED289F-33A0-4CE4-A76A-F006169179AB}" srcOrd="1" destOrd="0" presId="urn:microsoft.com/office/officeart/2005/8/layout/default"/>
    <dgm:cxn modelId="{4C7486D9-7417-4509-9595-97E660A47C44}" type="presParOf" srcId="{BB95E7B5-6292-4114-8D4D-8FF8F7E251D9}" destId="{E6E23EC6-08B4-4B76-817E-2C0FA8A93910}" srcOrd="2" destOrd="0" presId="urn:microsoft.com/office/officeart/2005/8/layout/default"/>
    <dgm:cxn modelId="{58A45474-5F14-42C4-82B8-9F2EA5129D76}" type="presParOf" srcId="{BB95E7B5-6292-4114-8D4D-8FF8F7E251D9}" destId="{9BA3FC6C-3C54-452B-8663-EB2C72ED22E5}" srcOrd="3" destOrd="0" presId="urn:microsoft.com/office/officeart/2005/8/layout/default"/>
    <dgm:cxn modelId="{33154473-7D96-447E-BF4A-27C845C6C81F}" type="presParOf" srcId="{BB95E7B5-6292-4114-8D4D-8FF8F7E251D9}" destId="{58CBA4CA-5C3F-41D0-B276-69AC9298B8AB}" srcOrd="4" destOrd="0" presId="urn:microsoft.com/office/officeart/2005/8/layout/default"/>
    <dgm:cxn modelId="{FAF5881E-985A-4EF5-B73E-6A6FE59AA040}" type="presParOf" srcId="{BB95E7B5-6292-4114-8D4D-8FF8F7E251D9}" destId="{36BC4B07-E3F2-4EBE-971D-BCB7EE47366B}" srcOrd="5" destOrd="0" presId="urn:microsoft.com/office/officeart/2005/8/layout/default"/>
    <dgm:cxn modelId="{055ECC7A-494B-4068-8F8A-9F47A9356DCF}" type="presParOf" srcId="{BB95E7B5-6292-4114-8D4D-8FF8F7E251D9}" destId="{5AAA5274-929C-4C44-9795-785B431CD117}" srcOrd="6" destOrd="0" presId="urn:microsoft.com/office/officeart/2005/8/layout/default"/>
    <dgm:cxn modelId="{57F6609D-0A3A-4E34-8364-5F555886B491}" type="presParOf" srcId="{BB95E7B5-6292-4114-8D4D-8FF8F7E251D9}" destId="{3501D947-10B2-4DE0-91E0-5413D6DB9A03}" srcOrd="7" destOrd="0" presId="urn:microsoft.com/office/officeart/2005/8/layout/default"/>
    <dgm:cxn modelId="{A7DFFC34-A399-4184-A353-B0AC8268D48B}" type="presParOf" srcId="{BB95E7B5-6292-4114-8D4D-8FF8F7E251D9}" destId="{3861BE5D-11ED-4FA6-9400-F55767525C28}" srcOrd="8" destOrd="0" presId="urn:microsoft.com/office/officeart/2005/8/layout/default"/>
    <dgm:cxn modelId="{E07D143D-3905-4566-BE0A-ECF26958D46B}" type="presParOf" srcId="{BB95E7B5-6292-4114-8D4D-8FF8F7E251D9}" destId="{0E9C71DF-607E-4062-9DC7-0A5B0D5EED01}" srcOrd="9" destOrd="0" presId="urn:microsoft.com/office/officeart/2005/8/layout/default"/>
    <dgm:cxn modelId="{9321B035-2846-4133-AAC3-BD45801E2349}" type="presParOf" srcId="{BB95E7B5-6292-4114-8D4D-8FF8F7E251D9}" destId="{A7DE88FA-32BA-413E-BEAB-A9495B569506}" srcOrd="10" destOrd="0" presId="urn:microsoft.com/office/officeart/2005/8/layout/default"/>
    <dgm:cxn modelId="{C5F50868-CFE5-4B75-AAC5-DCA3C23BADE5}" type="presParOf" srcId="{BB95E7B5-6292-4114-8D4D-8FF8F7E251D9}" destId="{A43D984E-9B98-4211-85A8-06B8653EAF6A}" srcOrd="11" destOrd="0" presId="urn:microsoft.com/office/officeart/2005/8/layout/default"/>
    <dgm:cxn modelId="{568AC06F-98E9-402D-A404-62A32D11A839}" type="presParOf" srcId="{BB95E7B5-6292-4114-8D4D-8FF8F7E251D9}" destId="{95975F24-9177-4E43-BD18-DF8EAF1A7DB8}" srcOrd="12" destOrd="0" presId="urn:microsoft.com/office/officeart/2005/8/layout/default"/>
    <dgm:cxn modelId="{1AC96B56-CDED-4601-902F-96C08C40B6AF}" type="presParOf" srcId="{BB95E7B5-6292-4114-8D4D-8FF8F7E251D9}" destId="{CBECCC41-AC01-4969-83BF-4F7CBFD890B9}" srcOrd="13" destOrd="0" presId="urn:microsoft.com/office/officeart/2005/8/layout/default"/>
    <dgm:cxn modelId="{B0565C8B-729A-4384-BD9C-D58A4DE2394E}" type="presParOf" srcId="{BB95E7B5-6292-4114-8D4D-8FF8F7E251D9}" destId="{D0F312C1-5276-4463-B6F2-809B47675988}" srcOrd="14" destOrd="0" presId="urn:microsoft.com/office/officeart/2005/8/layout/default"/>
    <dgm:cxn modelId="{3F328374-34D9-473B-8D3F-9D7E781FC4A4}" type="presParOf" srcId="{BB95E7B5-6292-4114-8D4D-8FF8F7E251D9}" destId="{46F42B14-3158-4223-A1BB-7E3E6961AEE4}" srcOrd="15" destOrd="0" presId="urn:microsoft.com/office/officeart/2005/8/layout/default"/>
    <dgm:cxn modelId="{E5BA8C54-C6EC-49FC-B246-C49E014EB138}" type="presParOf" srcId="{BB95E7B5-6292-4114-8D4D-8FF8F7E251D9}" destId="{7E186157-B10A-478B-87CC-7ED36448459D}" srcOrd="16" destOrd="0" presId="urn:microsoft.com/office/officeart/2005/8/layout/default"/>
    <dgm:cxn modelId="{19EB040F-CB65-4473-B412-F3E4441445D7}" type="presParOf" srcId="{BB95E7B5-6292-4114-8D4D-8FF8F7E251D9}" destId="{0C914FF2-0C3A-47BE-9324-D50B188C5C90}" srcOrd="17" destOrd="0" presId="urn:microsoft.com/office/officeart/2005/8/layout/default"/>
    <dgm:cxn modelId="{B0BE7145-823F-444B-A864-CB46DDA28DA9}" type="presParOf" srcId="{BB95E7B5-6292-4114-8D4D-8FF8F7E251D9}" destId="{134076C2-8938-474B-8DA7-AC63E3EE0DDC}" srcOrd="18" destOrd="0" presId="urn:microsoft.com/office/officeart/2005/8/layout/default"/>
    <dgm:cxn modelId="{87319804-1C5F-4EA1-80A1-E5B5CF77ECA6}" type="presParOf" srcId="{BB95E7B5-6292-4114-8D4D-8FF8F7E251D9}" destId="{3BBDE7ED-C739-478B-8F4C-4DA577896A46}" srcOrd="19" destOrd="0" presId="urn:microsoft.com/office/officeart/2005/8/layout/default"/>
    <dgm:cxn modelId="{E3995116-ECB7-401D-AFB5-D04B39155A3A}" type="presParOf" srcId="{BB95E7B5-6292-4114-8D4D-8FF8F7E251D9}" destId="{F4574698-0842-40B1-997A-DED1B5B45EC5}" srcOrd="20" destOrd="0" presId="urn:microsoft.com/office/officeart/2005/8/layout/default"/>
    <dgm:cxn modelId="{C857523C-5CE4-4C44-83CF-758E6600E748}" type="presParOf" srcId="{BB95E7B5-6292-4114-8D4D-8FF8F7E251D9}" destId="{D71638B3-7601-4C60-80F5-5CB3810F8A36}" srcOrd="21" destOrd="0" presId="urn:microsoft.com/office/officeart/2005/8/layout/default"/>
    <dgm:cxn modelId="{CBC496C7-CCEF-47D2-992A-3732E04742E9}" type="presParOf" srcId="{BB95E7B5-6292-4114-8D4D-8FF8F7E251D9}" destId="{26BABB40-0483-459F-A5A5-63B3427E1439}" srcOrd="22" destOrd="0" presId="urn:microsoft.com/office/officeart/2005/8/layout/default"/>
    <dgm:cxn modelId="{04697549-AB1F-4AA3-9971-FDAA25A88E45}" type="presParOf" srcId="{BB95E7B5-6292-4114-8D4D-8FF8F7E251D9}" destId="{C3643FA7-3E14-47A5-817B-F8D80E526997}" srcOrd="23" destOrd="0" presId="urn:microsoft.com/office/officeart/2005/8/layout/default"/>
    <dgm:cxn modelId="{3D73E8E3-5F4F-4753-9128-05618BC6B5EF}" type="presParOf" srcId="{BB95E7B5-6292-4114-8D4D-8FF8F7E251D9}" destId="{6E4065AC-371F-4633-9B34-2AC638ABD6C9}" srcOrd="24" destOrd="0" presId="urn:microsoft.com/office/officeart/2005/8/layout/default"/>
    <dgm:cxn modelId="{AEEFFCEC-8AC8-4B22-A6F3-5FD840F658A1}" type="presParOf" srcId="{BB95E7B5-6292-4114-8D4D-8FF8F7E251D9}" destId="{84D26D8D-F5C8-459A-ADCE-45A4A82738A8}" srcOrd="25" destOrd="0" presId="urn:microsoft.com/office/officeart/2005/8/layout/default"/>
    <dgm:cxn modelId="{47FFD6C6-7A98-44D5-A504-05FD286D9EAC}" type="presParOf" srcId="{BB95E7B5-6292-4114-8D4D-8FF8F7E251D9}" destId="{888BFBCC-E4F2-4848-AA79-3752BF069C18}" srcOrd="26" destOrd="0" presId="urn:microsoft.com/office/officeart/2005/8/layout/default"/>
    <dgm:cxn modelId="{CB941074-C26C-4ECF-8E9C-0DA994559849}" type="presParOf" srcId="{BB95E7B5-6292-4114-8D4D-8FF8F7E251D9}" destId="{2631705D-2885-46B2-BC76-561A8B02D958}" srcOrd="27" destOrd="0" presId="urn:microsoft.com/office/officeart/2005/8/layout/default"/>
    <dgm:cxn modelId="{65F1DEED-CD20-4163-B100-C85FC23C73DC}" type="presParOf" srcId="{BB95E7B5-6292-4114-8D4D-8FF8F7E251D9}" destId="{E2A490E4-92F4-4E48-A9A3-1E10F27340CB}" srcOrd="28" destOrd="0" presId="urn:microsoft.com/office/officeart/2005/8/layout/default"/>
    <dgm:cxn modelId="{5D9127E9-1CCA-4DEF-8AE8-249E1FD78C5D}" type="presParOf" srcId="{BB95E7B5-6292-4114-8D4D-8FF8F7E251D9}" destId="{83A249D5-D85F-4EE9-87D0-A824C60DA37D}" srcOrd="29" destOrd="0" presId="urn:microsoft.com/office/officeart/2005/8/layout/default"/>
    <dgm:cxn modelId="{64D91E49-C5A1-4E2F-B3C8-F5E580294811}" type="presParOf" srcId="{BB95E7B5-6292-4114-8D4D-8FF8F7E251D9}" destId="{DF6ED070-7F9B-4ADC-B65C-76C5DE0C202B}" srcOrd="30" destOrd="0" presId="urn:microsoft.com/office/officeart/2005/8/layout/default"/>
    <dgm:cxn modelId="{5C7AF788-1AC7-4B13-A32B-1384EF3974D8}" type="presParOf" srcId="{BB95E7B5-6292-4114-8D4D-8FF8F7E251D9}" destId="{C2FA7C14-A3F9-44E0-8CEB-F3204D6E562A}" srcOrd="31" destOrd="0" presId="urn:microsoft.com/office/officeart/2005/8/layout/default"/>
    <dgm:cxn modelId="{665D8123-41EE-4840-A989-EFCCD6670527}" type="presParOf" srcId="{BB95E7B5-6292-4114-8D4D-8FF8F7E251D9}" destId="{EF300122-70A6-46D7-88FE-9A842A431CEE}" srcOrd="32" destOrd="0" presId="urn:microsoft.com/office/officeart/2005/8/layout/default"/>
    <dgm:cxn modelId="{50150291-8298-4133-AC65-79B2EC337478}" type="presParOf" srcId="{BB95E7B5-6292-4114-8D4D-8FF8F7E251D9}" destId="{75E40F43-AA62-4968-A81B-9F5E78D98537}" srcOrd="33" destOrd="0" presId="urn:microsoft.com/office/officeart/2005/8/layout/default"/>
    <dgm:cxn modelId="{A7CD9446-488A-4A6A-AFC4-F7320CAA6BB9}" type="presParOf" srcId="{BB95E7B5-6292-4114-8D4D-8FF8F7E251D9}" destId="{C2744B9A-4091-436D-92D5-A3089A0FE0CA}" srcOrd="34" destOrd="0" presId="urn:microsoft.com/office/officeart/2005/8/layout/default"/>
    <dgm:cxn modelId="{80FE8F2E-75FA-4B08-A954-74AE45C5040E}" type="presParOf" srcId="{BB95E7B5-6292-4114-8D4D-8FF8F7E251D9}" destId="{3C61A2BA-2DDE-4C7E-9059-8F19EB0508F8}" srcOrd="35" destOrd="0" presId="urn:microsoft.com/office/officeart/2005/8/layout/default"/>
    <dgm:cxn modelId="{3AA8F3E4-D18A-4287-9B9D-065B800A3366}" type="presParOf" srcId="{BB95E7B5-6292-4114-8D4D-8FF8F7E251D9}" destId="{FE86CE64-624B-43C3-919D-883899A3D054}" srcOrd="3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B9DEE8-AC34-45CA-9BD3-971B0D923AF5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C25000A-1CB1-46D0-B5C7-117D7381798E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err="1"/>
            <a:t>Vilka</a:t>
          </a:r>
          <a:r>
            <a:rPr lang="en-US" dirty="0"/>
            <a:t> </a:t>
          </a:r>
          <a:r>
            <a:rPr lang="en-US" dirty="0" err="1"/>
            <a:t>konkreta</a:t>
          </a:r>
          <a:r>
            <a:rPr lang="en-US" dirty="0"/>
            <a:t> </a:t>
          </a:r>
          <a:r>
            <a:rPr lang="en-US" dirty="0" err="1"/>
            <a:t>aktiviteter</a:t>
          </a:r>
          <a:r>
            <a:rPr lang="en-US" dirty="0"/>
            <a:t> </a:t>
          </a:r>
          <a:r>
            <a:rPr lang="en-US" dirty="0" err="1"/>
            <a:t>behövs</a:t>
          </a:r>
          <a:r>
            <a:rPr lang="en-US" dirty="0"/>
            <a:t> </a:t>
          </a:r>
          <a:r>
            <a:rPr lang="en-US" dirty="0" err="1"/>
            <a:t>för</a:t>
          </a:r>
          <a:r>
            <a:rPr lang="en-US" dirty="0"/>
            <a:t> </a:t>
          </a:r>
          <a:r>
            <a:rPr lang="en-US" dirty="0" err="1"/>
            <a:t>att</a:t>
          </a:r>
          <a:r>
            <a:rPr lang="en-US" dirty="0"/>
            <a:t> </a:t>
          </a:r>
          <a:r>
            <a:rPr lang="en-US" dirty="0" err="1"/>
            <a:t>kunna</a:t>
          </a:r>
          <a:r>
            <a:rPr lang="en-US" dirty="0"/>
            <a:t> </a:t>
          </a:r>
          <a:r>
            <a:rPr lang="en-US" dirty="0" err="1"/>
            <a:t>samarbeta</a:t>
          </a:r>
          <a:r>
            <a:rPr lang="en-US" dirty="0"/>
            <a:t> kring </a:t>
          </a:r>
          <a:r>
            <a:rPr lang="en-US" dirty="0" err="1"/>
            <a:t>eArkiv</a:t>
          </a:r>
          <a:r>
            <a:rPr lang="en-US" dirty="0"/>
            <a:t>?</a:t>
          </a:r>
        </a:p>
      </dgm:t>
    </dgm:pt>
    <dgm:pt modelId="{0238F7C8-8B53-4D96-9637-D2E0C5AC9977}" type="parTrans" cxnId="{57E3B18F-451B-44BA-9D9D-3F34A45A4709}">
      <dgm:prSet/>
      <dgm:spPr/>
      <dgm:t>
        <a:bodyPr/>
        <a:lstStyle/>
        <a:p>
          <a:endParaRPr lang="en-US"/>
        </a:p>
      </dgm:t>
    </dgm:pt>
    <dgm:pt modelId="{CCD7F64E-872F-4E2E-8844-49E4F84B4FCF}" type="sibTrans" cxnId="{57E3B18F-451B-44BA-9D9D-3F34A45A4709}">
      <dgm:prSet/>
      <dgm:spPr/>
      <dgm:t>
        <a:bodyPr/>
        <a:lstStyle/>
        <a:p>
          <a:endParaRPr lang="en-US"/>
        </a:p>
      </dgm:t>
    </dgm:pt>
    <dgm:pt modelId="{85763CDE-BD63-40CD-9DEA-0F3D9159D2F0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err="1"/>
            <a:t>Vad</a:t>
          </a:r>
          <a:r>
            <a:rPr lang="en-US" dirty="0"/>
            <a:t> har </a:t>
          </a:r>
          <a:r>
            <a:rPr lang="en-US" dirty="0" err="1"/>
            <a:t>ni</a:t>
          </a:r>
          <a:r>
            <a:rPr lang="en-US" dirty="0"/>
            <a:t> </a:t>
          </a:r>
          <a:r>
            <a:rPr lang="en-US" dirty="0" err="1"/>
            <a:t>för</a:t>
          </a:r>
          <a:r>
            <a:rPr lang="en-US" dirty="0"/>
            <a:t> </a:t>
          </a:r>
          <a:r>
            <a:rPr lang="en-US" dirty="0" err="1"/>
            <a:t>utmaningar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er </a:t>
          </a:r>
          <a:r>
            <a:rPr lang="en-US" dirty="0" err="1"/>
            <a:t>organisation</a:t>
          </a:r>
          <a:r>
            <a:rPr lang="en-US" dirty="0"/>
            <a:t> </a:t>
          </a:r>
          <a:r>
            <a:rPr lang="en-US" dirty="0" err="1"/>
            <a:t>idag</a:t>
          </a:r>
          <a:r>
            <a:rPr lang="en-US" dirty="0"/>
            <a:t> kring </a:t>
          </a:r>
          <a:r>
            <a:rPr lang="en-US" dirty="0" err="1"/>
            <a:t>arbetet</a:t>
          </a:r>
          <a:r>
            <a:rPr lang="en-US" dirty="0"/>
            <a:t> med </a:t>
          </a:r>
          <a:r>
            <a:rPr lang="en-US" dirty="0" err="1"/>
            <a:t>API:er</a:t>
          </a:r>
          <a:r>
            <a:rPr lang="en-US" dirty="0"/>
            <a:t>?</a:t>
          </a:r>
        </a:p>
      </dgm:t>
    </dgm:pt>
    <dgm:pt modelId="{6361C394-A47A-4EF5-8625-B0D340B37C4D}" type="parTrans" cxnId="{6A4C3C50-26A1-4609-8D94-86ECF72032B5}">
      <dgm:prSet/>
      <dgm:spPr/>
      <dgm:t>
        <a:bodyPr/>
        <a:lstStyle/>
        <a:p>
          <a:endParaRPr lang="en-US"/>
        </a:p>
      </dgm:t>
    </dgm:pt>
    <dgm:pt modelId="{F1AA0589-82AC-453B-A224-32608705B0DA}" type="sibTrans" cxnId="{6A4C3C50-26A1-4609-8D94-86ECF72032B5}">
      <dgm:prSet/>
      <dgm:spPr/>
      <dgm:t>
        <a:bodyPr/>
        <a:lstStyle/>
        <a:p>
          <a:endParaRPr lang="en-US"/>
        </a:p>
      </dgm:t>
    </dgm:pt>
    <dgm:pt modelId="{DD27737A-2D82-40C7-A19D-402C75FE7A36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/>
            <a:t>Vilken potential ser ni i er verksamhet idag kopplad till länkade data? Vilka är utmaningarna? </a:t>
          </a:r>
        </a:p>
      </dgm:t>
    </dgm:pt>
    <dgm:pt modelId="{1F44A0EE-45A1-44E1-899E-7CBBE3C94A14}" type="parTrans" cxnId="{21F1B507-EC46-43BB-B881-4534C64DE47B}">
      <dgm:prSet/>
      <dgm:spPr/>
      <dgm:t>
        <a:bodyPr/>
        <a:lstStyle/>
        <a:p>
          <a:endParaRPr lang="en-US"/>
        </a:p>
      </dgm:t>
    </dgm:pt>
    <dgm:pt modelId="{DC5EA7C3-C57D-4A64-9DF3-EA4887BACAE6}" type="sibTrans" cxnId="{21F1B507-EC46-43BB-B881-4534C64DE47B}">
      <dgm:prSet/>
      <dgm:spPr/>
      <dgm:t>
        <a:bodyPr/>
        <a:lstStyle/>
        <a:p>
          <a:endParaRPr lang="en-US"/>
        </a:p>
      </dgm:t>
    </dgm:pt>
    <dgm:pt modelId="{8BC0932C-912C-4CF0-8252-A443DAD6C5BF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/>
            <a:t>Vilka delar behövs i en policy för att uppnå era behov? Incitament och möjligheter?</a:t>
          </a:r>
        </a:p>
      </dgm:t>
    </dgm:pt>
    <dgm:pt modelId="{F4B73523-D84C-424C-AD05-14D6A7FB32AD}" type="parTrans" cxnId="{88D41719-E79B-469A-B9AE-5F776BC4F8A6}">
      <dgm:prSet/>
      <dgm:spPr/>
      <dgm:t>
        <a:bodyPr/>
        <a:lstStyle/>
        <a:p>
          <a:endParaRPr lang="en-US"/>
        </a:p>
      </dgm:t>
    </dgm:pt>
    <dgm:pt modelId="{80E91F67-6182-482E-AAEE-0F25616680F4}" type="sibTrans" cxnId="{88D41719-E79B-469A-B9AE-5F776BC4F8A6}">
      <dgm:prSet/>
      <dgm:spPr/>
      <dgm:t>
        <a:bodyPr/>
        <a:lstStyle/>
        <a:p>
          <a:endParaRPr lang="en-US"/>
        </a:p>
      </dgm:t>
    </dgm:pt>
    <dgm:pt modelId="{E0AFE0E0-1829-4C52-96F4-D48960B7BCAB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err="1"/>
            <a:t>Utifrån</a:t>
          </a:r>
          <a:r>
            <a:rPr lang="en-US" dirty="0"/>
            <a:t> </a:t>
          </a:r>
          <a:r>
            <a:rPr lang="en-US" dirty="0" err="1"/>
            <a:t>olika</a:t>
          </a:r>
          <a:r>
            <a:rPr lang="en-US" dirty="0"/>
            <a:t> </a:t>
          </a:r>
          <a:r>
            <a:rPr lang="en-US" dirty="0" err="1"/>
            <a:t>målgrupper</a:t>
          </a:r>
          <a:r>
            <a:rPr lang="en-US" dirty="0"/>
            <a:t>; </a:t>
          </a:r>
          <a:r>
            <a:rPr lang="en-US" dirty="0" err="1"/>
            <a:t>hur</a:t>
          </a:r>
          <a:r>
            <a:rPr lang="en-US" dirty="0"/>
            <a:t> </a:t>
          </a:r>
          <a:r>
            <a:rPr lang="en-US" dirty="0" err="1"/>
            <a:t>bör</a:t>
          </a:r>
          <a:r>
            <a:rPr lang="en-US" dirty="0"/>
            <a:t> öppna data </a:t>
          </a:r>
          <a:r>
            <a:rPr lang="en-US" dirty="0" err="1"/>
            <a:t>presenteras</a:t>
          </a:r>
          <a:r>
            <a:rPr lang="en-US" dirty="0"/>
            <a:t> </a:t>
          </a:r>
          <a:r>
            <a:rPr lang="en-US" dirty="0" err="1"/>
            <a:t>för</a:t>
          </a:r>
          <a:r>
            <a:rPr lang="en-US" dirty="0"/>
            <a:t> </a:t>
          </a:r>
          <a:r>
            <a:rPr lang="en-US" dirty="0" err="1"/>
            <a:t>att</a:t>
          </a:r>
          <a:r>
            <a:rPr lang="en-US" dirty="0"/>
            <a:t> </a:t>
          </a:r>
          <a:r>
            <a:rPr lang="en-US" dirty="0" err="1"/>
            <a:t>nå</a:t>
          </a:r>
          <a:r>
            <a:rPr lang="en-US" dirty="0"/>
            <a:t> </a:t>
          </a:r>
          <a:r>
            <a:rPr lang="en-US" dirty="0" err="1"/>
            <a:t>en</a:t>
          </a:r>
          <a:r>
            <a:rPr lang="en-US" dirty="0"/>
            <a:t> </a:t>
          </a:r>
          <a:r>
            <a:rPr lang="en-US" dirty="0" err="1"/>
            <a:t>så</a:t>
          </a:r>
          <a:r>
            <a:rPr lang="en-US" dirty="0"/>
            <a:t> bra </a:t>
          </a:r>
          <a:r>
            <a:rPr lang="en-US" dirty="0" err="1"/>
            <a:t>användning</a:t>
          </a:r>
          <a:r>
            <a:rPr lang="en-US" dirty="0"/>
            <a:t> </a:t>
          </a:r>
          <a:r>
            <a:rPr lang="en-US" dirty="0" err="1"/>
            <a:t>som</a:t>
          </a:r>
          <a:r>
            <a:rPr lang="en-US" dirty="0"/>
            <a:t> </a:t>
          </a:r>
          <a:r>
            <a:rPr lang="en-US" dirty="0" err="1"/>
            <a:t>möjligt</a:t>
          </a:r>
          <a:r>
            <a:rPr lang="en-US" dirty="0"/>
            <a:t>?</a:t>
          </a:r>
        </a:p>
      </dgm:t>
    </dgm:pt>
    <dgm:pt modelId="{C4E10103-86D1-4CE4-9DB0-0ADF6E1AC254}" type="parTrans" cxnId="{706B704D-079E-4D0F-B0AF-6D53EABA23E4}">
      <dgm:prSet/>
      <dgm:spPr/>
      <dgm:t>
        <a:bodyPr/>
        <a:lstStyle/>
        <a:p>
          <a:endParaRPr lang="en-US"/>
        </a:p>
      </dgm:t>
    </dgm:pt>
    <dgm:pt modelId="{B019384D-26D9-4649-B5FE-26537EA41CBA}" type="sibTrans" cxnId="{706B704D-079E-4D0F-B0AF-6D53EABA23E4}">
      <dgm:prSet/>
      <dgm:spPr/>
      <dgm:t>
        <a:bodyPr/>
        <a:lstStyle/>
        <a:p>
          <a:endParaRPr lang="en-US"/>
        </a:p>
      </dgm:t>
    </dgm:pt>
    <dgm:pt modelId="{FD04CA52-BDE9-4DF2-8BAF-B3BFB4228628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/>
            <a:t>Ska hackathons </a:t>
          </a:r>
          <a:r>
            <a:rPr lang="en-US" dirty="0" err="1"/>
            <a:t>vara</a:t>
          </a:r>
          <a:r>
            <a:rPr lang="en-US" dirty="0"/>
            <a:t> </a:t>
          </a:r>
          <a:r>
            <a:rPr lang="en-US" dirty="0" err="1"/>
            <a:t>en</a:t>
          </a:r>
          <a:r>
            <a:rPr lang="en-US" dirty="0"/>
            <a:t> </a:t>
          </a:r>
          <a:r>
            <a:rPr lang="en-US" dirty="0" err="1"/>
            <a:t>naturlig</a:t>
          </a:r>
          <a:r>
            <a:rPr lang="en-US" dirty="0"/>
            <a:t> del av </a:t>
          </a:r>
          <a:r>
            <a:rPr lang="en-US" dirty="0" err="1"/>
            <a:t>offentlig</a:t>
          </a:r>
          <a:r>
            <a:rPr lang="en-US" dirty="0"/>
            <a:t> </a:t>
          </a:r>
          <a:r>
            <a:rPr lang="en-US" dirty="0" err="1"/>
            <a:t>sektors</a:t>
          </a:r>
          <a:r>
            <a:rPr lang="en-US" dirty="0"/>
            <a:t> </a:t>
          </a:r>
          <a:r>
            <a:rPr lang="en-US" dirty="0" err="1"/>
            <a:t>verksamhet</a:t>
          </a:r>
          <a:r>
            <a:rPr lang="en-US" dirty="0"/>
            <a:t> </a:t>
          </a:r>
          <a:r>
            <a:rPr lang="en-US" dirty="0" err="1"/>
            <a:t>och</a:t>
          </a:r>
          <a:r>
            <a:rPr lang="en-US" dirty="0"/>
            <a:t> </a:t>
          </a:r>
          <a:r>
            <a:rPr lang="en-US" dirty="0" err="1"/>
            <a:t>hur</a:t>
          </a:r>
          <a:r>
            <a:rPr lang="en-US" dirty="0"/>
            <a:t> </a:t>
          </a:r>
          <a:r>
            <a:rPr lang="en-US" dirty="0" err="1"/>
            <a:t>vill</a:t>
          </a:r>
          <a:r>
            <a:rPr lang="en-US" dirty="0"/>
            <a:t> </a:t>
          </a:r>
          <a:r>
            <a:rPr lang="en-US" dirty="0" err="1"/>
            <a:t>ni</a:t>
          </a:r>
          <a:r>
            <a:rPr lang="en-US" dirty="0"/>
            <a:t> </a:t>
          </a:r>
          <a:r>
            <a:rPr lang="en-US" dirty="0" err="1"/>
            <a:t>utforma</a:t>
          </a:r>
          <a:r>
            <a:rPr lang="en-US" dirty="0"/>
            <a:t> </a:t>
          </a:r>
          <a:r>
            <a:rPr lang="en-US" dirty="0" err="1"/>
            <a:t>detta</a:t>
          </a:r>
          <a:r>
            <a:rPr lang="en-US" dirty="0"/>
            <a:t>?</a:t>
          </a:r>
        </a:p>
      </dgm:t>
    </dgm:pt>
    <dgm:pt modelId="{A9CDCCDF-FE7E-470C-B282-A9232D4EB20A}" type="parTrans" cxnId="{D7D7AF25-5677-443E-AB21-5DDF7C283624}">
      <dgm:prSet/>
      <dgm:spPr/>
      <dgm:t>
        <a:bodyPr/>
        <a:lstStyle/>
        <a:p>
          <a:endParaRPr lang="en-US"/>
        </a:p>
      </dgm:t>
    </dgm:pt>
    <dgm:pt modelId="{058CA3DD-8408-4853-BD50-3A0DF6BFA7FF}" type="sibTrans" cxnId="{D7D7AF25-5677-443E-AB21-5DDF7C283624}">
      <dgm:prSet/>
      <dgm:spPr/>
      <dgm:t>
        <a:bodyPr/>
        <a:lstStyle/>
        <a:p>
          <a:endParaRPr lang="en-US"/>
        </a:p>
      </dgm:t>
    </dgm:pt>
    <dgm:pt modelId="{B6846766-E882-4286-94C9-D25E8927F1C8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err="1"/>
            <a:t>Vilka</a:t>
          </a:r>
          <a:r>
            <a:rPr lang="en-US" dirty="0"/>
            <a:t> </a:t>
          </a:r>
          <a:r>
            <a:rPr lang="en-US" dirty="0" err="1"/>
            <a:t>utmaningar</a:t>
          </a:r>
          <a:r>
            <a:rPr lang="en-US" dirty="0"/>
            <a:t> </a:t>
          </a:r>
          <a:r>
            <a:rPr lang="en-US" dirty="0" err="1"/>
            <a:t>möter</a:t>
          </a:r>
          <a:r>
            <a:rPr lang="en-US" dirty="0"/>
            <a:t> du </a:t>
          </a:r>
          <a:r>
            <a:rPr lang="en-US" dirty="0" err="1"/>
            <a:t>i</a:t>
          </a:r>
          <a:r>
            <a:rPr lang="en-US" dirty="0"/>
            <a:t> din </a:t>
          </a:r>
          <a:r>
            <a:rPr lang="en-US" dirty="0" err="1"/>
            <a:t>organisation</a:t>
          </a:r>
          <a:r>
            <a:rPr lang="en-US" dirty="0"/>
            <a:t> </a:t>
          </a:r>
          <a:r>
            <a:rPr lang="en-US" dirty="0" err="1"/>
            <a:t>gällande</a:t>
          </a:r>
          <a:r>
            <a:rPr lang="en-US" dirty="0"/>
            <a:t> </a:t>
          </a:r>
          <a:r>
            <a:rPr lang="en-US" dirty="0" err="1"/>
            <a:t>öppen</a:t>
          </a:r>
          <a:r>
            <a:rPr lang="en-US" dirty="0"/>
            <a:t> källkod?</a:t>
          </a:r>
        </a:p>
      </dgm:t>
    </dgm:pt>
    <dgm:pt modelId="{8241B987-6472-41BC-B858-AD8242C51F83}" type="parTrans" cxnId="{101EB0AB-9DE3-4E15-B1C6-263A8FE6C183}">
      <dgm:prSet/>
      <dgm:spPr/>
      <dgm:t>
        <a:bodyPr/>
        <a:lstStyle/>
        <a:p>
          <a:endParaRPr lang="en-US"/>
        </a:p>
      </dgm:t>
    </dgm:pt>
    <dgm:pt modelId="{9FA8CED8-556F-46AB-A413-051847B7A5F1}" type="sibTrans" cxnId="{101EB0AB-9DE3-4E15-B1C6-263A8FE6C183}">
      <dgm:prSet/>
      <dgm:spPr/>
      <dgm:t>
        <a:bodyPr/>
        <a:lstStyle/>
        <a:p>
          <a:endParaRPr lang="en-US"/>
        </a:p>
      </dgm:t>
    </dgm:pt>
    <dgm:pt modelId="{118D4FB3-D8EA-42ED-B1A1-47BC7516DEB2}">
      <dgm:prSet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/>
            <a:t>Vilka steg och åtgärder har era organisationer genomfört för att öppet data ska användas i högre utsträckning? </a:t>
          </a:r>
        </a:p>
      </dgm:t>
    </dgm:pt>
    <dgm:pt modelId="{D2A0309F-47AE-4A9E-BEB3-0DAA1B0C0793}" type="parTrans" cxnId="{D7B239DC-C643-442D-A4A3-3B09E275620B}">
      <dgm:prSet/>
      <dgm:spPr/>
      <dgm:t>
        <a:bodyPr/>
        <a:lstStyle/>
        <a:p>
          <a:endParaRPr lang="en-US"/>
        </a:p>
      </dgm:t>
    </dgm:pt>
    <dgm:pt modelId="{4146BA2D-F701-4222-BC6E-3513690EC300}" type="sibTrans" cxnId="{D7B239DC-C643-442D-A4A3-3B09E275620B}">
      <dgm:prSet/>
      <dgm:spPr/>
      <dgm:t>
        <a:bodyPr/>
        <a:lstStyle/>
        <a:p>
          <a:endParaRPr lang="en-US"/>
        </a:p>
      </dgm:t>
    </dgm:pt>
    <dgm:pt modelId="{75B95A2B-BFEA-4F21-8781-B0EE192F5994}" type="pres">
      <dgm:prSet presAssocID="{0FB9DEE8-AC34-45CA-9BD3-971B0D923AF5}" presName="linear" presStyleCnt="0">
        <dgm:presLayoutVars>
          <dgm:animLvl val="lvl"/>
          <dgm:resizeHandles val="exact"/>
        </dgm:presLayoutVars>
      </dgm:prSet>
      <dgm:spPr/>
    </dgm:pt>
    <dgm:pt modelId="{C5B4F269-7205-4A79-A490-57271BF273A5}" type="pres">
      <dgm:prSet presAssocID="{EC25000A-1CB1-46D0-B5C7-117D7381798E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0837C084-B6F5-4576-AEAB-A4486BEF0FDF}" type="pres">
      <dgm:prSet presAssocID="{CCD7F64E-872F-4E2E-8844-49E4F84B4FCF}" presName="spacer" presStyleCnt="0"/>
      <dgm:spPr/>
    </dgm:pt>
    <dgm:pt modelId="{10F0C80C-24B7-4B33-8266-9AC715ED1838}" type="pres">
      <dgm:prSet presAssocID="{85763CDE-BD63-40CD-9DEA-0F3D9159D2F0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E94D74E9-1242-459C-90A7-15829B7DF2E5}" type="pres">
      <dgm:prSet presAssocID="{F1AA0589-82AC-453B-A224-32608705B0DA}" presName="spacer" presStyleCnt="0"/>
      <dgm:spPr/>
    </dgm:pt>
    <dgm:pt modelId="{7CC6423C-CC13-4E71-A1BB-7051656C4474}" type="pres">
      <dgm:prSet presAssocID="{DD27737A-2D82-40C7-A19D-402C75FE7A36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A4D491FB-A66D-4953-B13B-4B56B9E2FD59}" type="pres">
      <dgm:prSet presAssocID="{DC5EA7C3-C57D-4A64-9DF3-EA4887BACAE6}" presName="spacer" presStyleCnt="0"/>
      <dgm:spPr/>
    </dgm:pt>
    <dgm:pt modelId="{F352A701-8F3D-487C-8F15-888537915D7B}" type="pres">
      <dgm:prSet presAssocID="{8BC0932C-912C-4CF0-8252-A443DAD6C5BF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855D2BBC-D23C-41DB-A8D1-229177D5FD58}" type="pres">
      <dgm:prSet presAssocID="{80E91F67-6182-482E-AAEE-0F25616680F4}" presName="spacer" presStyleCnt="0"/>
      <dgm:spPr/>
    </dgm:pt>
    <dgm:pt modelId="{63C75384-31F8-4F98-9022-FAD442B066B5}" type="pres">
      <dgm:prSet presAssocID="{E0AFE0E0-1829-4C52-96F4-D48960B7BCAB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287D9D94-3775-45FA-A61C-D93E70E1D862}" type="pres">
      <dgm:prSet presAssocID="{B019384D-26D9-4649-B5FE-26537EA41CBA}" presName="spacer" presStyleCnt="0"/>
      <dgm:spPr/>
    </dgm:pt>
    <dgm:pt modelId="{AABB339E-F98E-4A24-8294-DFBE1EC95603}" type="pres">
      <dgm:prSet presAssocID="{FD04CA52-BDE9-4DF2-8BAF-B3BFB4228628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E86E5110-3275-4D93-9A03-6C97FEA55500}" type="pres">
      <dgm:prSet presAssocID="{058CA3DD-8408-4853-BD50-3A0DF6BFA7FF}" presName="spacer" presStyleCnt="0"/>
      <dgm:spPr/>
    </dgm:pt>
    <dgm:pt modelId="{A56A5E06-A13E-492F-A5AC-F5D7A8603684}" type="pres">
      <dgm:prSet presAssocID="{B6846766-E882-4286-94C9-D25E8927F1C8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88E31148-C311-4340-845F-B1CC5E875D07}" type="pres">
      <dgm:prSet presAssocID="{9FA8CED8-556F-46AB-A413-051847B7A5F1}" presName="spacer" presStyleCnt="0"/>
      <dgm:spPr/>
    </dgm:pt>
    <dgm:pt modelId="{558DFC90-1622-4ECC-870B-4326EE5A0FE5}" type="pres">
      <dgm:prSet presAssocID="{118D4FB3-D8EA-42ED-B1A1-47BC7516DEB2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21F1B507-EC46-43BB-B881-4534C64DE47B}" srcId="{0FB9DEE8-AC34-45CA-9BD3-971B0D923AF5}" destId="{DD27737A-2D82-40C7-A19D-402C75FE7A36}" srcOrd="2" destOrd="0" parTransId="{1F44A0EE-45A1-44E1-899E-7CBBE3C94A14}" sibTransId="{DC5EA7C3-C57D-4A64-9DF3-EA4887BACAE6}"/>
    <dgm:cxn modelId="{872E2414-F7D4-467B-ADA1-10B12670D052}" type="presOf" srcId="{E0AFE0E0-1829-4C52-96F4-D48960B7BCAB}" destId="{63C75384-31F8-4F98-9022-FAD442B066B5}" srcOrd="0" destOrd="0" presId="urn:microsoft.com/office/officeart/2005/8/layout/vList2"/>
    <dgm:cxn modelId="{88D41719-E79B-469A-B9AE-5F776BC4F8A6}" srcId="{0FB9DEE8-AC34-45CA-9BD3-971B0D923AF5}" destId="{8BC0932C-912C-4CF0-8252-A443DAD6C5BF}" srcOrd="3" destOrd="0" parTransId="{F4B73523-D84C-424C-AD05-14D6A7FB32AD}" sibTransId="{80E91F67-6182-482E-AAEE-0F25616680F4}"/>
    <dgm:cxn modelId="{D7D7AF25-5677-443E-AB21-5DDF7C283624}" srcId="{0FB9DEE8-AC34-45CA-9BD3-971B0D923AF5}" destId="{FD04CA52-BDE9-4DF2-8BAF-B3BFB4228628}" srcOrd="5" destOrd="0" parTransId="{A9CDCCDF-FE7E-470C-B282-A9232D4EB20A}" sibTransId="{058CA3DD-8408-4853-BD50-3A0DF6BFA7FF}"/>
    <dgm:cxn modelId="{5E416927-866E-4B20-8E40-213710D6E8CC}" type="presOf" srcId="{0FB9DEE8-AC34-45CA-9BD3-971B0D923AF5}" destId="{75B95A2B-BFEA-4F21-8781-B0EE192F5994}" srcOrd="0" destOrd="0" presId="urn:microsoft.com/office/officeart/2005/8/layout/vList2"/>
    <dgm:cxn modelId="{BEEEE342-EFE8-42C6-BCDE-ABF99B8F0018}" type="presOf" srcId="{EC25000A-1CB1-46D0-B5C7-117D7381798E}" destId="{C5B4F269-7205-4A79-A490-57271BF273A5}" srcOrd="0" destOrd="0" presId="urn:microsoft.com/office/officeart/2005/8/layout/vList2"/>
    <dgm:cxn modelId="{53CAC848-ABB8-4407-BD69-EC8A272A796C}" type="presOf" srcId="{B6846766-E882-4286-94C9-D25E8927F1C8}" destId="{A56A5E06-A13E-492F-A5AC-F5D7A8603684}" srcOrd="0" destOrd="0" presId="urn:microsoft.com/office/officeart/2005/8/layout/vList2"/>
    <dgm:cxn modelId="{706B704D-079E-4D0F-B0AF-6D53EABA23E4}" srcId="{0FB9DEE8-AC34-45CA-9BD3-971B0D923AF5}" destId="{E0AFE0E0-1829-4C52-96F4-D48960B7BCAB}" srcOrd="4" destOrd="0" parTransId="{C4E10103-86D1-4CE4-9DB0-0ADF6E1AC254}" sibTransId="{B019384D-26D9-4649-B5FE-26537EA41CBA}"/>
    <dgm:cxn modelId="{6A4C3C50-26A1-4609-8D94-86ECF72032B5}" srcId="{0FB9DEE8-AC34-45CA-9BD3-971B0D923AF5}" destId="{85763CDE-BD63-40CD-9DEA-0F3D9159D2F0}" srcOrd="1" destOrd="0" parTransId="{6361C394-A47A-4EF5-8625-B0D340B37C4D}" sibTransId="{F1AA0589-82AC-453B-A224-32608705B0DA}"/>
    <dgm:cxn modelId="{0FB1E677-6664-4728-A2AD-2A4059043DC3}" type="presOf" srcId="{FD04CA52-BDE9-4DF2-8BAF-B3BFB4228628}" destId="{AABB339E-F98E-4A24-8294-DFBE1EC95603}" srcOrd="0" destOrd="0" presId="urn:microsoft.com/office/officeart/2005/8/layout/vList2"/>
    <dgm:cxn modelId="{91CAF682-E39F-4A6E-B511-363E5EBD5272}" type="presOf" srcId="{8BC0932C-912C-4CF0-8252-A443DAD6C5BF}" destId="{F352A701-8F3D-487C-8F15-888537915D7B}" srcOrd="0" destOrd="0" presId="urn:microsoft.com/office/officeart/2005/8/layout/vList2"/>
    <dgm:cxn modelId="{57E3B18F-451B-44BA-9D9D-3F34A45A4709}" srcId="{0FB9DEE8-AC34-45CA-9BD3-971B0D923AF5}" destId="{EC25000A-1CB1-46D0-B5C7-117D7381798E}" srcOrd="0" destOrd="0" parTransId="{0238F7C8-8B53-4D96-9637-D2E0C5AC9977}" sibTransId="{CCD7F64E-872F-4E2E-8844-49E4F84B4FCF}"/>
    <dgm:cxn modelId="{101EB0AB-9DE3-4E15-B1C6-263A8FE6C183}" srcId="{0FB9DEE8-AC34-45CA-9BD3-971B0D923AF5}" destId="{B6846766-E882-4286-94C9-D25E8927F1C8}" srcOrd="6" destOrd="0" parTransId="{8241B987-6472-41BC-B858-AD8242C51F83}" sibTransId="{9FA8CED8-556F-46AB-A413-051847B7A5F1}"/>
    <dgm:cxn modelId="{B39AF7B0-03E6-4A00-A5AC-8CBBC8AC526F}" type="presOf" srcId="{85763CDE-BD63-40CD-9DEA-0F3D9159D2F0}" destId="{10F0C80C-24B7-4B33-8266-9AC715ED1838}" srcOrd="0" destOrd="0" presId="urn:microsoft.com/office/officeart/2005/8/layout/vList2"/>
    <dgm:cxn modelId="{D7B239DC-C643-442D-A4A3-3B09E275620B}" srcId="{0FB9DEE8-AC34-45CA-9BD3-971B0D923AF5}" destId="{118D4FB3-D8EA-42ED-B1A1-47BC7516DEB2}" srcOrd="7" destOrd="0" parTransId="{D2A0309F-47AE-4A9E-BEB3-0DAA1B0C0793}" sibTransId="{4146BA2D-F701-4222-BC6E-3513690EC300}"/>
    <dgm:cxn modelId="{118DABE5-264C-4F2B-AE6E-9743317C6BDA}" type="presOf" srcId="{118D4FB3-D8EA-42ED-B1A1-47BC7516DEB2}" destId="{558DFC90-1622-4ECC-870B-4326EE5A0FE5}" srcOrd="0" destOrd="0" presId="urn:microsoft.com/office/officeart/2005/8/layout/vList2"/>
    <dgm:cxn modelId="{B080DAF7-97BA-44D6-B6D1-18C4A15BA5EF}" type="presOf" srcId="{DD27737A-2D82-40C7-A19D-402C75FE7A36}" destId="{7CC6423C-CC13-4E71-A1BB-7051656C4474}" srcOrd="0" destOrd="0" presId="urn:microsoft.com/office/officeart/2005/8/layout/vList2"/>
    <dgm:cxn modelId="{73DE6955-B942-43B3-96E2-3B45F684330D}" type="presParOf" srcId="{75B95A2B-BFEA-4F21-8781-B0EE192F5994}" destId="{C5B4F269-7205-4A79-A490-57271BF273A5}" srcOrd="0" destOrd="0" presId="urn:microsoft.com/office/officeart/2005/8/layout/vList2"/>
    <dgm:cxn modelId="{D8A4F341-CCAB-4B68-9246-838C03178858}" type="presParOf" srcId="{75B95A2B-BFEA-4F21-8781-B0EE192F5994}" destId="{0837C084-B6F5-4576-AEAB-A4486BEF0FDF}" srcOrd="1" destOrd="0" presId="urn:microsoft.com/office/officeart/2005/8/layout/vList2"/>
    <dgm:cxn modelId="{E3FB3755-B546-4FFF-B323-6E8447FF79A2}" type="presParOf" srcId="{75B95A2B-BFEA-4F21-8781-B0EE192F5994}" destId="{10F0C80C-24B7-4B33-8266-9AC715ED1838}" srcOrd="2" destOrd="0" presId="urn:microsoft.com/office/officeart/2005/8/layout/vList2"/>
    <dgm:cxn modelId="{C91A6111-0825-4D09-9716-2D666BA10900}" type="presParOf" srcId="{75B95A2B-BFEA-4F21-8781-B0EE192F5994}" destId="{E94D74E9-1242-459C-90A7-15829B7DF2E5}" srcOrd="3" destOrd="0" presId="urn:microsoft.com/office/officeart/2005/8/layout/vList2"/>
    <dgm:cxn modelId="{F3515FF5-AE3F-483A-8F4D-2D0F9AB20868}" type="presParOf" srcId="{75B95A2B-BFEA-4F21-8781-B0EE192F5994}" destId="{7CC6423C-CC13-4E71-A1BB-7051656C4474}" srcOrd="4" destOrd="0" presId="urn:microsoft.com/office/officeart/2005/8/layout/vList2"/>
    <dgm:cxn modelId="{C32F6908-2217-4748-8F60-3A575ABE6646}" type="presParOf" srcId="{75B95A2B-BFEA-4F21-8781-B0EE192F5994}" destId="{A4D491FB-A66D-4953-B13B-4B56B9E2FD59}" srcOrd="5" destOrd="0" presId="urn:microsoft.com/office/officeart/2005/8/layout/vList2"/>
    <dgm:cxn modelId="{341291CD-B389-4907-91F9-57943CDD9B22}" type="presParOf" srcId="{75B95A2B-BFEA-4F21-8781-B0EE192F5994}" destId="{F352A701-8F3D-487C-8F15-888537915D7B}" srcOrd="6" destOrd="0" presId="urn:microsoft.com/office/officeart/2005/8/layout/vList2"/>
    <dgm:cxn modelId="{43362D45-FE6E-430C-B615-4B11CCC74D75}" type="presParOf" srcId="{75B95A2B-BFEA-4F21-8781-B0EE192F5994}" destId="{855D2BBC-D23C-41DB-A8D1-229177D5FD58}" srcOrd="7" destOrd="0" presId="urn:microsoft.com/office/officeart/2005/8/layout/vList2"/>
    <dgm:cxn modelId="{49935BCA-7F46-4B4F-A758-2C985680856E}" type="presParOf" srcId="{75B95A2B-BFEA-4F21-8781-B0EE192F5994}" destId="{63C75384-31F8-4F98-9022-FAD442B066B5}" srcOrd="8" destOrd="0" presId="urn:microsoft.com/office/officeart/2005/8/layout/vList2"/>
    <dgm:cxn modelId="{18B17333-9551-4249-AEF3-67360787277A}" type="presParOf" srcId="{75B95A2B-BFEA-4F21-8781-B0EE192F5994}" destId="{287D9D94-3775-45FA-A61C-D93E70E1D862}" srcOrd="9" destOrd="0" presId="urn:microsoft.com/office/officeart/2005/8/layout/vList2"/>
    <dgm:cxn modelId="{23956881-7A3D-4EE1-9497-69984A85C9F0}" type="presParOf" srcId="{75B95A2B-BFEA-4F21-8781-B0EE192F5994}" destId="{AABB339E-F98E-4A24-8294-DFBE1EC95603}" srcOrd="10" destOrd="0" presId="urn:microsoft.com/office/officeart/2005/8/layout/vList2"/>
    <dgm:cxn modelId="{EFEB93B5-9DA5-45B2-9354-698986FC3A5E}" type="presParOf" srcId="{75B95A2B-BFEA-4F21-8781-B0EE192F5994}" destId="{E86E5110-3275-4D93-9A03-6C97FEA55500}" srcOrd="11" destOrd="0" presId="urn:microsoft.com/office/officeart/2005/8/layout/vList2"/>
    <dgm:cxn modelId="{8C88E7F2-263D-478E-986A-517F59EB0F7E}" type="presParOf" srcId="{75B95A2B-BFEA-4F21-8781-B0EE192F5994}" destId="{A56A5E06-A13E-492F-A5AC-F5D7A8603684}" srcOrd="12" destOrd="0" presId="urn:microsoft.com/office/officeart/2005/8/layout/vList2"/>
    <dgm:cxn modelId="{38823140-B367-4D43-A90A-0F56B5593688}" type="presParOf" srcId="{75B95A2B-BFEA-4F21-8781-B0EE192F5994}" destId="{88E31148-C311-4340-845F-B1CC5E875D07}" srcOrd="13" destOrd="0" presId="urn:microsoft.com/office/officeart/2005/8/layout/vList2"/>
    <dgm:cxn modelId="{1F88FA93-D78F-4577-9ED1-CAA6FCD037D8}" type="presParOf" srcId="{75B95A2B-BFEA-4F21-8781-B0EE192F5994}" destId="{558DFC90-1622-4ECC-870B-4326EE5A0FE5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D357B8-F63D-4186-B755-C23A89C93D71}">
      <dsp:nvSpPr>
        <dsp:cNvPr id="0" name=""/>
        <dsp:cNvSpPr/>
      </dsp:nvSpPr>
      <dsp:spPr>
        <a:xfrm>
          <a:off x="147540" y="139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Öppna licenser </a:t>
          </a:r>
          <a:r>
            <a:rPr lang="en-US" sz="1200" b="0" i="0" kern="1200" dirty="0" err="1"/>
            <a:t>och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immaterialrätt</a:t>
          </a:r>
          <a:r>
            <a:rPr lang="en-US" sz="1200" b="0" i="0" kern="1200" dirty="0"/>
            <a:t> – </a:t>
          </a:r>
          <a:r>
            <a:rPr lang="en-US" sz="1200" b="0" i="0" kern="1200" dirty="0" err="1"/>
            <a:t>hur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hänger</a:t>
          </a:r>
          <a:r>
            <a:rPr lang="en-US" sz="1200" b="0" i="0" kern="1200" dirty="0"/>
            <a:t> det </a:t>
          </a:r>
          <a:r>
            <a:rPr lang="en-US" sz="1200" b="0" i="0" kern="1200" dirty="0" err="1"/>
            <a:t>ihop</a:t>
          </a:r>
          <a:r>
            <a:rPr lang="en-US" sz="1200" b="0" i="0" kern="1200" dirty="0"/>
            <a:t>? </a:t>
          </a:r>
          <a:endParaRPr lang="en-US" sz="1200" kern="1200" dirty="0"/>
        </a:p>
      </dsp:txBody>
      <dsp:txXfrm>
        <a:off x="147540" y="1394"/>
        <a:ext cx="1626678" cy="976007"/>
      </dsp:txXfrm>
    </dsp:sp>
    <dsp:sp modelId="{E6E23EC6-08B4-4B76-817E-2C0FA8A93910}">
      <dsp:nvSpPr>
        <dsp:cNvPr id="0" name=""/>
        <dsp:cNvSpPr/>
      </dsp:nvSpPr>
      <dsp:spPr>
        <a:xfrm>
          <a:off x="1936886" y="139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Samverkan</a:t>
          </a:r>
          <a:r>
            <a:rPr lang="en-US" sz="1200" b="0" i="0" kern="1200" dirty="0"/>
            <a:t> kring </a:t>
          </a:r>
          <a:r>
            <a:rPr lang="en-US" sz="1200" b="0" i="0" kern="1200" dirty="0" err="1"/>
            <a:t>offentlig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sektors</a:t>
          </a:r>
          <a:r>
            <a:rPr lang="en-US" sz="1200" b="0" i="0" kern="1200" dirty="0"/>
            <a:t> öppna data-</a:t>
          </a:r>
          <a:r>
            <a:rPr lang="en-US" sz="1200" b="0" i="0" kern="1200" dirty="0" err="1"/>
            <a:t>satsningar</a:t>
          </a:r>
          <a:endParaRPr lang="en-US" sz="1200" kern="1200" dirty="0"/>
        </a:p>
      </dsp:txBody>
      <dsp:txXfrm>
        <a:off x="1936886" y="1394"/>
        <a:ext cx="1626678" cy="976007"/>
      </dsp:txXfrm>
    </dsp:sp>
    <dsp:sp modelId="{58CBA4CA-5C3F-41D0-B276-69AC9298B8AB}">
      <dsp:nvSpPr>
        <dsp:cNvPr id="0" name=""/>
        <dsp:cNvSpPr/>
      </dsp:nvSpPr>
      <dsp:spPr>
        <a:xfrm>
          <a:off x="3726233" y="139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Introduktion till öppen programvara - Transparens, innovation och kostnadsbesparingar </a:t>
          </a:r>
          <a:endParaRPr lang="en-US" sz="1200" kern="1200"/>
        </a:p>
      </dsp:txBody>
      <dsp:txXfrm>
        <a:off x="3726233" y="1394"/>
        <a:ext cx="1626678" cy="976007"/>
      </dsp:txXfrm>
    </dsp:sp>
    <dsp:sp modelId="{5AAA5274-929C-4C44-9795-785B431CD117}">
      <dsp:nvSpPr>
        <dsp:cNvPr id="0" name=""/>
        <dsp:cNvSpPr/>
      </dsp:nvSpPr>
      <dsp:spPr>
        <a:xfrm>
          <a:off x="5515580" y="139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Utfrågning</a:t>
          </a:r>
          <a:r>
            <a:rPr lang="en-US" sz="1200" b="0" i="0" kern="1200" dirty="0"/>
            <a:t> öppna </a:t>
          </a:r>
          <a:r>
            <a:rPr lang="en-US" sz="1200" b="0" i="0" kern="1200" dirty="0" err="1"/>
            <a:t>datautredningen</a:t>
          </a:r>
          <a:endParaRPr lang="en-US" sz="1200" kern="1200" dirty="0"/>
        </a:p>
      </dsp:txBody>
      <dsp:txXfrm>
        <a:off x="5515580" y="1394"/>
        <a:ext cx="1626678" cy="976007"/>
      </dsp:txXfrm>
    </dsp:sp>
    <dsp:sp modelId="{3861BE5D-11ED-4FA6-9400-F55767525C28}">
      <dsp:nvSpPr>
        <dsp:cNvPr id="0" name=""/>
        <dsp:cNvSpPr/>
      </dsp:nvSpPr>
      <dsp:spPr>
        <a:xfrm>
          <a:off x="147540" y="1140069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Arbetsmöte</a:t>
          </a:r>
          <a:r>
            <a:rPr lang="en-US" sz="1200" b="0" i="0" kern="1200" dirty="0"/>
            <a:t>: Remiss-</a:t>
          </a:r>
          <a:r>
            <a:rPr lang="en-US" sz="1200" b="0" i="0" kern="1200" dirty="0" err="1"/>
            <a:t>svar</a:t>
          </a:r>
          <a:r>
            <a:rPr lang="en-US" sz="1200" b="0" i="0" kern="1200" dirty="0"/>
            <a:t> till öppna </a:t>
          </a:r>
          <a:r>
            <a:rPr lang="en-US" sz="1200" b="0" i="0" kern="1200" dirty="0" err="1"/>
            <a:t>datautredningen</a:t>
          </a:r>
          <a:endParaRPr lang="en-US" sz="1200" kern="1200" dirty="0"/>
        </a:p>
      </dsp:txBody>
      <dsp:txXfrm>
        <a:off x="147540" y="1140069"/>
        <a:ext cx="1626678" cy="976007"/>
      </dsp:txXfrm>
    </dsp:sp>
    <dsp:sp modelId="{A7DE88FA-32BA-413E-BEAB-A9495B569506}">
      <dsp:nvSpPr>
        <dsp:cNvPr id="0" name=""/>
        <dsp:cNvSpPr/>
      </dsp:nvSpPr>
      <dsp:spPr>
        <a:xfrm>
          <a:off x="1936886" y="1140069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Förvaltning </a:t>
          </a:r>
          <a:r>
            <a:rPr lang="en-US" sz="1200" b="0" i="0" kern="1200" dirty="0" err="1"/>
            <a:t>och</a:t>
          </a:r>
          <a:r>
            <a:rPr lang="en-US" sz="1200" b="0" i="0" kern="1200" dirty="0"/>
            <a:t> ansvar kring öppna data </a:t>
          </a:r>
          <a:endParaRPr lang="en-US" sz="1200" kern="1200" dirty="0"/>
        </a:p>
      </dsp:txBody>
      <dsp:txXfrm>
        <a:off x="1936886" y="1140069"/>
        <a:ext cx="1626678" cy="976007"/>
      </dsp:txXfrm>
    </dsp:sp>
    <dsp:sp modelId="{95975F24-9177-4E43-BD18-DF8EAF1A7DB8}">
      <dsp:nvSpPr>
        <dsp:cNvPr id="0" name=""/>
        <dsp:cNvSpPr/>
      </dsp:nvSpPr>
      <dsp:spPr>
        <a:xfrm>
          <a:off x="3726233" y="1140069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Hackathons </a:t>
          </a:r>
          <a:r>
            <a:rPr lang="en-US" sz="1200" b="0" i="0" kern="1200" dirty="0" err="1"/>
            <a:t>och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innovationstävlingar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för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att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innovera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på</a:t>
          </a:r>
          <a:r>
            <a:rPr lang="en-US" sz="1200" b="0" i="0" kern="1200" dirty="0"/>
            <a:t> Öppna Data</a:t>
          </a:r>
          <a:endParaRPr lang="en-US" sz="1200" kern="1200" dirty="0"/>
        </a:p>
      </dsp:txBody>
      <dsp:txXfrm>
        <a:off x="3726233" y="1140069"/>
        <a:ext cx="1626678" cy="976007"/>
      </dsp:txXfrm>
    </dsp:sp>
    <dsp:sp modelId="{D0F312C1-5276-4463-B6F2-809B47675988}">
      <dsp:nvSpPr>
        <dsp:cNvPr id="0" name=""/>
        <dsp:cNvSpPr/>
      </dsp:nvSpPr>
      <dsp:spPr>
        <a:xfrm>
          <a:off x="5515580" y="1140069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Policy </a:t>
          </a:r>
          <a:r>
            <a:rPr lang="en-US" sz="1200" b="0" i="0" kern="1200" dirty="0" err="1"/>
            <a:t>för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öppen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programvara</a:t>
          </a:r>
          <a:r>
            <a:rPr lang="en-US" sz="1200" b="0" i="0" kern="1200" dirty="0"/>
            <a:t> hos </a:t>
          </a:r>
          <a:r>
            <a:rPr lang="en-US" sz="1200" b="0" i="0" kern="1200" dirty="0" err="1"/>
            <a:t>myndigheter</a:t>
          </a:r>
          <a:r>
            <a:rPr lang="en-US" sz="1200" b="0" i="0" kern="1200" dirty="0"/>
            <a:t> - </a:t>
          </a:r>
          <a:r>
            <a:rPr lang="en-US" sz="1200" b="0" i="0" kern="1200" dirty="0" err="1"/>
            <a:t>varför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och</a:t>
          </a:r>
          <a:r>
            <a:rPr lang="en-US" sz="1200" b="0" i="0" kern="1200" dirty="0"/>
            <a:t> </a:t>
          </a:r>
          <a:r>
            <a:rPr lang="en-US" sz="1200" b="0" i="0" kern="1200" dirty="0" err="1"/>
            <a:t>hur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är</a:t>
          </a:r>
          <a:r>
            <a:rPr lang="en-US" sz="1200" b="0" i="0" kern="1200" dirty="0"/>
            <a:t> de </a:t>
          </a:r>
          <a:r>
            <a:rPr lang="en-US" sz="1200" b="0" i="0" kern="1200" dirty="0" err="1"/>
            <a:t>formulerade</a:t>
          </a:r>
          <a:r>
            <a:rPr lang="en-US" sz="1200" b="0" i="0" kern="1200" dirty="0"/>
            <a:t>? </a:t>
          </a:r>
          <a:endParaRPr lang="en-US" sz="1200" kern="1200" dirty="0"/>
        </a:p>
      </dsp:txBody>
      <dsp:txXfrm>
        <a:off x="5515580" y="1140069"/>
        <a:ext cx="1626678" cy="976007"/>
      </dsp:txXfrm>
    </dsp:sp>
    <dsp:sp modelId="{7E186157-B10A-478B-87CC-7ED36448459D}">
      <dsp:nvSpPr>
        <dsp:cNvPr id="0" name=""/>
        <dsp:cNvSpPr/>
      </dsp:nvSpPr>
      <dsp:spPr>
        <a:xfrm>
          <a:off x="147540" y="227874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API-</a:t>
          </a:r>
          <a:r>
            <a:rPr lang="en-US" sz="1200" b="0" i="0" kern="1200" dirty="0" err="1"/>
            <a:t>nycklar</a:t>
          </a:r>
          <a:r>
            <a:rPr lang="en-US" sz="1200" b="0" i="0" kern="1200" dirty="0"/>
            <a:t>, </a:t>
          </a:r>
          <a:r>
            <a:rPr lang="en-US" sz="1200" b="0" i="0" kern="1200" dirty="0" err="1"/>
            <a:t>OpenAPI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och</a:t>
          </a:r>
          <a:r>
            <a:rPr lang="en-US" sz="1200" b="0" i="0" kern="1200" dirty="0"/>
            <a:t> </a:t>
          </a:r>
          <a:r>
            <a:rPr lang="en-US" sz="1200" b="0" i="0" kern="1200" dirty="0" err="1"/>
            <a:t>Jupyter</a:t>
          </a:r>
          <a:r>
            <a:rPr lang="en-US" sz="1200" b="0" i="0" kern="1200" dirty="0"/>
            <a:t> Notebooks - </a:t>
          </a:r>
          <a:r>
            <a:rPr lang="en-US" sz="1200" b="0" i="0" kern="1200" dirty="0" err="1"/>
            <a:t>hur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maximerar</a:t>
          </a:r>
          <a:r>
            <a:rPr lang="en-US" sz="1200" b="0" i="0" kern="1200" dirty="0"/>
            <a:t> vi </a:t>
          </a:r>
          <a:r>
            <a:rPr lang="en-US" sz="1200" b="0" i="0" kern="1200" dirty="0" err="1"/>
            <a:t>användandet</a:t>
          </a:r>
          <a:r>
            <a:rPr lang="en-US" sz="1200" b="0" i="0" kern="1200" dirty="0"/>
            <a:t> av öppna data?</a:t>
          </a:r>
          <a:endParaRPr lang="en-US" sz="1200" kern="1200" dirty="0"/>
        </a:p>
      </dsp:txBody>
      <dsp:txXfrm>
        <a:off x="147540" y="2278744"/>
        <a:ext cx="1626678" cy="976007"/>
      </dsp:txXfrm>
    </dsp:sp>
    <dsp:sp modelId="{134076C2-8938-474B-8DA7-AC63E3EE0DDC}">
      <dsp:nvSpPr>
        <dsp:cNvPr id="0" name=""/>
        <dsp:cNvSpPr/>
      </dsp:nvSpPr>
      <dsp:spPr>
        <a:xfrm>
          <a:off x="1936886" y="227874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Samverkan</a:t>
          </a:r>
          <a:r>
            <a:rPr lang="en-US" sz="1200" b="0" i="0" kern="1200" dirty="0"/>
            <a:t> kring </a:t>
          </a:r>
          <a:r>
            <a:rPr lang="en-US" sz="1200" b="0" i="0" kern="1200" dirty="0" err="1"/>
            <a:t>öppen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programvara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inom</a:t>
          </a:r>
          <a:r>
            <a:rPr lang="en-US" sz="1200" b="0" i="0" kern="1200" dirty="0"/>
            <a:t> </a:t>
          </a:r>
          <a:r>
            <a:rPr lang="en-US" sz="1200" b="0" i="0" kern="1200" dirty="0" err="1"/>
            <a:t>offentlig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sektor</a:t>
          </a:r>
          <a:r>
            <a:rPr lang="en-US" sz="1200" b="0" i="0" kern="1200" dirty="0"/>
            <a:t>. </a:t>
          </a:r>
          <a:r>
            <a:rPr lang="en-US" sz="1200" b="0" i="0" kern="1200" dirty="0" err="1"/>
            <a:t>Hur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gör</a:t>
          </a:r>
          <a:r>
            <a:rPr lang="en-US" sz="1200" b="0" i="0" kern="1200" dirty="0"/>
            <a:t> man </a:t>
          </a:r>
          <a:r>
            <a:rPr lang="en-US" sz="1200" b="0" i="0" kern="1200" dirty="0" err="1"/>
            <a:t>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andra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länder</a:t>
          </a:r>
          <a:r>
            <a:rPr lang="en-US" sz="1200" b="0" i="0" kern="1200" dirty="0"/>
            <a:t>? </a:t>
          </a:r>
        </a:p>
      </dsp:txBody>
      <dsp:txXfrm>
        <a:off x="1936886" y="2278744"/>
        <a:ext cx="1626678" cy="976007"/>
      </dsp:txXfrm>
    </dsp:sp>
    <dsp:sp modelId="{F4574698-0842-40B1-997A-DED1B5B45EC5}">
      <dsp:nvSpPr>
        <dsp:cNvPr id="0" name=""/>
        <dsp:cNvSpPr/>
      </dsp:nvSpPr>
      <dsp:spPr>
        <a:xfrm>
          <a:off x="3726233" y="227874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34925">
          <a:solidFill>
            <a:schemeClr val="accent2">
              <a:lumMod val="75000"/>
            </a:schemeClr>
          </a:solidFill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Länkade</a:t>
          </a:r>
          <a:r>
            <a:rPr lang="en-US" sz="1200" b="0" i="0" kern="1200" dirty="0"/>
            <a:t> data </a:t>
          </a:r>
          <a:r>
            <a:rPr lang="en-US" sz="1200" b="0" i="0" kern="1200" dirty="0" err="1"/>
            <a:t>och</a:t>
          </a:r>
          <a:r>
            <a:rPr lang="en-US" sz="1200" b="0" i="0" kern="1200" dirty="0"/>
            <a:t> </a:t>
          </a:r>
          <a:r>
            <a:rPr lang="en-US" sz="1200" b="0" i="0" kern="1200" dirty="0" err="1"/>
            <a:t>wikidata</a:t>
          </a:r>
          <a:r>
            <a:rPr lang="en-US" sz="1200" b="0" i="0" kern="1200" dirty="0"/>
            <a:t> </a:t>
          </a:r>
          <a:endParaRPr lang="en-US" sz="1200" kern="1200" dirty="0"/>
        </a:p>
      </dsp:txBody>
      <dsp:txXfrm>
        <a:off x="3726233" y="2278744"/>
        <a:ext cx="1626678" cy="976007"/>
      </dsp:txXfrm>
    </dsp:sp>
    <dsp:sp modelId="{26BABB40-0483-459F-A5A5-63B3427E1439}">
      <dsp:nvSpPr>
        <dsp:cNvPr id="0" name=""/>
        <dsp:cNvSpPr/>
      </dsp:nvSpPr>
      <dsp:spPr>
        <a:xfrm>
          <a:off x="5515580" y="227874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41275">
          <a:solidFill>
            <a:schemeClr val="accent2">
              <a:lumMod val="75000"/>
            </a:schemeClr>
          </a:solidFill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Öppna </a:t>
          </a:r>
          <a:r>
            <a:rPr lang="en-US" sz="1200" b="0" i="0" kern="1200" dirty="0" err="1"/>
            <a:t>standarder</a:t>
          </a:r>
          <a:r>
            <a:rPr lang="en-US" sz="1200" b="0" i="0" kern="1200" dirty="0"/>
            <a:t> </a:t>
          </a:r>
          <a:endParaRPr lang="en-US" sz="1200" kern="1200" dirty="0"/>
        </a:p>
      </dsp:txBody>
      <dsp:txXfrm>
        <a:off x="5515580" y="2278744"/>
        <a:ext cx="1626678" cy="976007"/>
      </dsp:txXfrm>
    </dsp:sp>
    <dsp:sp modelId="{6E4065AC-371F-4633-9B34-2AC638ABD6C9}">
      <dsp:nvSpPr>
        <dsp:cNvPr id="0" name=""/>
        <dsp:cNvSpPr/>
      </dsp:nvSpPr>
      <dsp:spPr>
        <a:xfrm>
          <a:off x="147540" y="3417419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NOSAD x Foss-north: Öppen källkod </a:t>
          </a:r>
          <a:r>
            <a:rPr lang="en-US" sz="1200" b="0" i="0" kern="1200" dirty="0" err="1"/>
            <a:t>som</a:t>
          </a:r>
          <a:r>
            <a:rPr lang="en-US" sz="1200" b="0" i="0" kern="1200" dirty="0"/>
            <a:t> bas </a:t>
          </a:r>
          <a:r>
            <a:rPr lang="en-US" sz="1200" b="0" i="0" kern="1200" dirty="0" err="1"/>
            <a:t>i</a:t>
          </a:r>
          <a:r>
            <a:rPr lang="en-US" sz="1200" b="0" i="0" kern="1200" dirty="0"/>
            <a:t> den digitala </a:t>
          </a:r>
          <a:r>
            <a:rPr lang="en-US" sz="1200" b="0" i="0" kern="1200" dirty="0" err="1"/>
            <a:t>allemansrätten</a:t>
          </a:r>
          <a:r>
            <a:rPr lang="en-US" sz="1200" b="0" i="0" kern="1200" dirty="0"/>
            <a:t> </a:t>
          </a:r>
          <a:endParaRPr lang="en-US" sz="1200" kern="1200" dirty="0"/>
        </a:p>
      </dsp:txBody>
      <dsp:txXfrm>
        <a:off x="147540" y="3417419"/>
        <a:ext cx="1626678" cy="976007"/>
      </dsp:txXfrm>
    </dsp:sp>
    <dsp:sp modelId="{888BFBCC-E4F2-4848-AA79-3752BF069C18}">
      <dsp:nvSpPr>
        <dsp:cNvPr id="0" name=""/>
        <dsp:cNvSpPr/>
      </dsp:nvSpPr>
      <dsp:spPr>
        <a:xfrm>
          <a:off x="1936886" y="3417419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Offentlighetsprincipen</a:t>
          </a:r>
          <a:r>
            <a:rPr lang="en-US" sz="1200" b="0" i="0" kern="1200" dirty="0"/>
            <a:t> -</a:t>
          </a:r>
          <a:r>
            <a:rPr lang="en-US" sz="1200" b="0" i="0" kern="1200" dirty="0" err="1"/>
            <a:t>från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bråkstake</a:t>
          </a:r>
          <a:r>
            <a:rPr lang="en-US" sz="1200" b="0" i="0" kern="1200" dirty="0"/>
            <a:t> till </a:t>
          </a:r>
          <a:r>
            <a:rPr lang="en-US" sz="1200" b="0" i="0" kern="1200" dirty="0" err="1"/>
            <a:t>bästa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kompis</a:t>
          </a:r>
          <a:r>
            <a:rPr lang="en-US" sz="1200" b="0" i="0" kern="1200" dirty="0"/>
            <a:t> </a:t>
          </a:r>
          <a:endParaRPr lang="en-US" sz="1200" kern="1200" dirty="0"/>
        </a:p>
      </dsp:txBody>
      <dsp:txXfrm>
        <a:off x="1936886" y="3417419"/>
        <a:ext cx="1626678" cy="976007"/>
      </dsp:txXfrm>
    </dsp:sp>
    <dsp:sp modelId="{E2A490E4-92F4-4E48-A9A3-1E10F27340CB}">
      <dsp:nvSpPr>
        <dsp:cNvPr id="0" name=""/>
        <dsp:cNvSpPr/>
      </dsp:nvSpPr>
      <dsp:spPr>
        <a:xfrm>
          <a:off x="3726233" y="3417419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Samarbete</a:t>
          </a:r>
          <a:r>
            <a:rPr lang="en-US" sz="1200" b="0" i="0" kern="1200" dirty="0"/>
            <a:t> kring </a:t>
          </a:r>
          <a:r>
            <a:rPr lang="en-US" sz="1200" b="0" i="0" kern="1200" dirty="0" err="1"/>
            <a:t>öppen</a:t>
          </a:r>
          <a:r>
            <a:rPr lang="en-US" sz="1200" b="0" i="0" kern="1200" dirty="0"/>
            <a:t> källkod </a:t>
          </a:r>
          <a:r>
            <a:rPr lang="en-US" sz="1200" b="0" i="0" kern="1200" dirty="0" err="1"/>
            <a:t>och</a:t>
          </a:r>
          <a:r>
            <a:rPr lang="en-US" sz="1200" b="0" i="0" kern="1200" dirty="0"/>
            <a:t> data </a:t>
          </a:r>
          <a:r>
            <a:rPr lang="en-US" sz="1200" b="0" i="0" kern="1200" dirty="0" err="1"/>
            <a:t>inom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sektorn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för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kollektivtrafik</a:t>
          </a:r>
          <a:r>
            <a:rPr lang="en-US" sz="1200" b="0" i="0" kern="1200" dirty="0"/>
            <a:t>. </a:t>
          </a:r>
          <a:endParaRPr lang="en-US" sz="1200" kern="1200" dirty="0"/>
        </a:p>
      </dsp:txBody>
      <dsp:txXfrm>
        <a:off x="3726233" y="3417419"/>
        <a:ext cx="1626678" cy="976007"/>
      </dsp:txXfrm>
    </dsp:sp>
    <dsp:sp modelId="{DF6ED070-7F9B-4ADC-B65C-76C5DE0C202B}">
      <dsp:nvSpPr>
        <dsp:cNvPr id="0" name=""/>
        <dsp:cNvSpPr/>
      </dsp:nvSpPr>
      <dsp:spPr>
        <a:xfrm>
          <a:off x="5515580" y="3417419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Kan vi </a:t>
          </a:r>
          <a:r>
            <a:rPr lang="en-US" sz="1200" b="0" i="0" kern="1200" dirty="0" err="1"/>
            <a:t>möta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svenska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städers</a:t>
          </a:r>
          <a:r>
            <a:rPr lang="en-US" sz="1200" b="0" i="0" kern="1200" dirty="0"/>
            <a:t> </a:t>
          </a:r>
          <a:r>
            <a:rPr lang="en-US" sz="1200" b="0" i="0" kern="1200" dirty="0" err="1"/>
            <a:t>behov</a:t>
          </a:r>
          <a:r>
            <a:rPr lang="en-US" sz="1200" b="0" i="0" kern="1200" dirty="0"/>
            <a:t> av digital </a:t>
          </a:r>
          <a:r>
            <a:rPr lang="en-US" sz="1200" b="0" i="0" kern="1200" dirty="0" err="1"/>
            <a:t>infrastruktur</a:t>
          </a:r>
          <a:r>
            <a:rPr lang="en-US" sz="1200" b="0" i="0" kern="1200" dirty="0"/>
            <a:t> via </a:t>
          </a:r>
          <a:r>
            <a:rPr lang="en-US" sz="1200" b="0" i="0" kern="1200" dirty="0" err="1"/>
            <a:t>nordamerikanska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lärdomar</a:t>
          </a:r>
          <a:r>
            <a:rPr lang="en-US" sz="1200" b="0" i="0" kern="1200" dirty="0"/>
            <a:t>?  </a:t>
          </a:r>
          <a:endParaRPr lang="en-US" sz="1200" kern="1200" dirty="0"/>
        </a:p>
      </dsp:txBody>
      <dsp:txXfrm>
        <a:off x="5515580" y="3417419"/>
        <a:ext cx="1626678" cy="976007"/>
      </dsp:txXfrm>
    </dsp:sp>
    <dsp:sp modelId="{EF300122-70A6-46D7-88FE-9A842A431CEE}">
      <dsp:nvSpPr>
        <dsp:cNvPr id="0" name=""/>
        <dsp:cNvSpPr/>
      </dsp:nvSpPr>
      <dsp:spPr>
        <a:xfrm>
          <a:off x="1042213" y="455609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API-Playbook </a:t>
          </a:r>
          <a:endParaRPr lang="en-US" sz="1200" kern="1200"/>
        </a:p>
      </dsp:txBody>
      <dsp:txXfrm>
        <a:off x="1042213" y="4556094"/>
        <a:ext cx="1626678" cy="976007"/>
      </dsp:txXfrm>
    </dsp:sp>
    <dsp:sp modelId="{C2744B9A-4091-436D-92D5-A3089A0FE0CA}">
      <dsp:nvSpPr>
        <dsp:cNvPr id="0" name=""/>
        <dsp:cNvSpPr/>
      </dsp:nvSpPr>
      <dsp:spPr>
        <a:xfrm>
          <a:off x="2831560" y="4556094"/>
          <a:ext cx="1626678" cy="97600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44450">
          <a:solidFill>
            <a:schemeClr val="accent2">
              <a:lumMod val="75000"/>
            </a:schemeClr>
          </a:solidFill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eArkiv open Source </a:t>
          </a:r>
          <a:endParaRPr lang="en-US" sz="1200" kern="1200"/>
        </a:p>
      </dsp:txBody>
      <dsp:txXfrm>
        <a:off x="2831560" y="4556094"/>
        <a:ext cx="1626678" cy="976007"/>
      </dsp:txXfrm>
    </dsp:sp>
    <dsp:sp modelId="{FE86CE64-624B-43C3-919D-883899A3D054}">
      <dsp:nvSpPr>
        <dsp:cNvPr id="0" name=""/>
        <dsp:cNvSpPr/>
      </dsp:nvSpPr>
      <dsp:spPr>
        <a:xfrm>
          <a:off x="4620906" y="4556094"/>
          <a:ext cx="1626678" cy="976007"/>
        </a:xfrm>
        <a:prstGeom prst="rect">
          <a:avLst/>
        </a:prstGeom>
        <a:solidFill>
          <a:schemeClr val="accent2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Internetdagarna</a:t>
          </a:r>
          <a:r>
            <a:rPr lang="en-US" sz="1200" b="0" i="0" kern="1200" dirty="0"/>
            <a:t>: Digitala </a:t>
          </a:r>
          <a:r>
            <a:rPr lang="en-US" sz="1200" b="0" i="0" kern="1200" dirty="0" err="1"/>
            <a:t>allmänningar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så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skapar</a:t>
          </a:r>
          <a:r>
            <a:rPr lang="en-US" sz="1200" b="0" i="0" kern="1200" dirty="0"/>
            <a:t> vi </a:t>
          </a:r>
          <a:r>
            <a:rPr lang="en-US" sz="1200" b="0" i="0" kern="1200" dirty="0" err="1"/>
            <a:t>samhällsnytta</a:t>
          </a:r>
          <a:r>
            <a:rPr lang="en-US" sz="1200" b="0" i="0" kern="1200" dirty="0"/>
            <a:t>. </a:t>
          </a:r>
          <a:endParaRPr lang="en-US" sz="1200" kern="1200" dirty="0"/>
        </a:p>
      </dsp:txBody>
      <dsp:txXfrm>
        <a:off x="4620906" y="4556094"/>
        <a:ext cx="1626678" cy="9760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B4F269-7205-4A79-A490-57271BF273A5}">
      <dsp:nvSpPr>
        <dsp:cNvPr id="0" name=""/>
        <dsp:cNvSpPr/>
      </dsp:nvSpPr>
      <dsp:spPr>
        <a:xfrm>
          <a:off x="0" y="267308"/>
          <a:ext cx="10515600" cy="43173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Vilka</a:t>
          </a:r>
          <a:r>
            <a:rPr lang="en-US" sz="1800" kern="1200" dirty="0"/>
            <a:t> </a:t>
          </a:r>
          <a:r>
            <a:rPr lang="en-US" sz="1800" kern="1200" dirty="0" err="1"/>
            <a:t>konkreta</a:t>
          </a:r>
          <a:r>
            <a:rPr lang="en-US" sz="1800" kern="1200" dirty="0"/>
            <a:t> </a:t>
          </a:r>
          <a:r>
            <a:rPr lang="en-US" sz="1800" kern="1200" dirty="0" err="1"/>
            <a:t>aktiviteter</a:t>
          </a:r>
          <a:r>
            <a:rPr lang="en-US" sz="1800" kern="1200" dirty="0"/>
            <a:t> </a:t>
          </a:r>
          <a:r>
            <a:rPr lang="en-US" sz="1800" kern="1200" dirty="0" err="1"/>
            <a:t>behövs</a:t>
          </a:r>
          <a:r>
            <a:rPr lang="en-US" sz="1800" kern="1200" dirty="0"/>
            <a:t> </a:t>
          </a:r>
          <a:r>
            <a:rPr lang="en-US" sz="1800" kern="1200" dirty="0" err="1"/>
            <a:t>för</a:t>
          </a:r>
          <a:r>
            <a:rPr lang="en-US" sz="1800" kern="1200" dirty="0"/>
            <a:t> </a:t>
          </a:r>
          <a:r>
            <a:rPr lang="en-US" sz="1800" kern="1200" dirty="0" err="1"/>
            <a:t>att</a:t>
          </a:r>
          <a:r>
            <a:rPr lang="en-US" sz="1800" kern="1200" dirty="0"/>
            <a:t> </a:t>
          </a:r>
          <a:r>
            <a:rPr lang="en-US" sz="1800" kern="1200" dirty="0" err="1"/>
            <a:t>kunna</a:t>
          </a:r>
          <a:r>
            <a:rPr lang="en-US" sz="1800" kern="1200" dirty="0"/>
            <a:t> </a:t>
          </a:r>
          <a:r>
            <a:rPr lang="en-US" sz="1800" kern="1200" dirty="0" err="1"/>
            <a:t>samarbeta</a:t>
          </a:r>
          <a:r>
            <a:rPr lang="en-US" sz="1800" kern="1200" dirty="0"/>
            <a:t> kring </a:t>
          </a:r>
          <a:r>
            <a:rPr lang="en-US" sz="1800" kern="1200" dirty="0" err="1"/>
            <a:t>eArkiv</a:t>
          </a:r>
          <a:r>
            <a:rPr lang="en-US" sz="1800" kern="1200" dirty="0"/>
            <a:t>?</a:t>
          </a:r>
        </a:p>
      </dsp:txBody>
      <dsp:txXfrm>
        <a:off x="21075" y="288383"/>
        <a:ext cx="10473450" cy="389580"/>
      </dsp:txXfrm>
    </dsp:sp>
    <dsp:sp modelId="{10F0C80C-24B7-4B33-8266-9AC715ED1838}">
      <dsp:nvSpPr>
        <dsp:cNvPr id="0" name=""/>
        <dsp:cNvSpPr/>
      </dsp:nvSpPr>
      <dsp:spPr>
        <a:xfrm>
          <a:off x="0" y="750879"/>
          <a:ext cx="10515600" cy="43173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Vad</a:t>
          </a:r>
          <a:r>
            <a:rPr lang="en-US" sz="1800" kern="1200" dirty="0"/>
            <a:t> har </a:t>
          </a:r>
          <a:r>
            <a:rPr lang="en-US" sz="1800" kern="1200" dirty="0" err="1"/>
            <a:t>ni</a:t>
          </a:r>
          <a:r>
            <a:rPr lang="en-US" sz="1800" kern="1200" dirty="0"/>
            <a:t> </a:t>
          </a:r>
          <a:r>
            <a:rPr lang="en-US" sz="1800" kern="1200" dirty="0" err="1"/>
            <a:t>för</a:t>
          </a:r>
          <a:r>
            <a:rPr lang="en-US" sz="1800" kern="1200" dirty="0"/>
            <a:t> </a:t>
          </a:r>
          <a:r>
            <a:rPr lang="en-US" sz="1800" kern="1200" dirty="0" err="1"/>
            <a:t>utmaningar</a:t>
          </a:r>
          <a:r>
            <a:rPr lang="en-US" sz="1800" kern="1200" dirty="0"/>
            <a:t> </a:t>
          </a:r>
          <a:r>
            <a:rPr lang="en-US" sz="1800" kern="1200" dirty="0" err="1"/>
            <a:t>i</a:t>
          </a:r>
          <a:r>
            <a:rPr lang="en-US" sz="1800" kern="1200" dirty="0"/>
            <a:t> er </a:t>
          </a:r>
          <a:r>
            <a:rPr lang="en-US" sz="1800" kern="1200" dirty="0" err="1"/>
            <a:t>organisation</a:t>
          </a:r>
          <a:r>
            <a:rPr lang="en-US" sz="1800" kern="1200" dirty="0"/>
            <a:t> </a:t>
          </a:r>
          <a:r>
            <a:rPr lang="en-US" sz="1800" kern="1200" dirty="0" err="1"/>
            <a:t>idag</a:t>
          </a:r>
          <a:r>
            <a:rPr lang="en-US" sz="1800" kern="1200" dirty="0"/>
            <a:t> kring </a:t>
          </a:r>
          <a:r>
            <a:rPr lang="en-US" sz="1800" kern="1200" dirty="0" err="1"/>
            <a:t>arbetet</a:t>
          </a:r>
          <a:r>
            <a:rPr lang="en-US" sz="1800" kern="1200" dirty="0"/>
            <a:t> med </a:t>
          </a:r>
          <a:r>
            <a:rPr lang="en-US" sz="1800" kern="1200" dirty="0" err="1"/>
            <a:t>API:er</a:t>
          </a:r>
          <a:r>
            <a:rPr lang="en-US" sz="1800" kern="1200" dirty="0"/>
            <a:t>?</a:t>
          </a:r>
        </a:p>
      </dsp:txBody>
      <dsp:txXfrm>
        <a:off x="21075" y="771954"/>
        <a:ext cx="10473450" cy="389580"/>
      </dsp:txXfrm>
    </dsp:sp>
    <dsp:sp modelId="{7CC6423C-CC13-4E71-A1BB-7051656C4474}">
      <dsp:nvSpPr>
        <dsp:cNvPr id="0" name=""/>
        <dsp:cNvSpPr/>
      </dsp:nvSpPr>
      <dsp:spPr>
        <a:xfrm>
          <a:off x="0" y="1234449"/>
          <a:ext cx="10515600" cy="43173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Vilken potential ser ni i er verksamhet idag kopplad till länkade data? Vilka är utmaningarna? </a:t>
          </a:r>
        </a:p>
      </dsp:txBody>
      <dsp:txXfrm>
        <a:off x="21075" y="1255524"/>
        <a:ext cx="10473450" cy="389580"/>
      </dsp:txXfrm>
    </dsp:sp>
    <dsp:sp modelId="{F352A701-8F3D-487C-8F15-888537915D7B}">
      <dsp:nvSpPr>
        <dsp:cNvPr id="0" name=""/>
        <dsp:cNvSpPr/>
      </dsp:nvSpPr>
      <dsp:spPr>
        <a:xfrm>
          <a:off x="0" y="1718019"/>
          <a:ext cx="10515600" cy="43173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Vilka delar behövs i en policy för att uppnå era behov? Incitament och möjligheter?</a:t>
          </a:r>
        </a:p>
      </dsp:txBody>
      <dsp:txXfrm>
        <a:off x="21075" y="1739094"/>
        <a:ext cx="10473450" cy="389580"/>
      </dsp:txXfrm>
    </dsp:sp>
    <dsp:sp modelId="{63C75384-31F8-4F98-9022-FAD442B066B5}">
      <dsp:nvSpPr>
        <dsp:cNvPr id="0" name=""/>
        <dsp:cNvSpPr/>
      </dsp:nvSpPr>
      <dsp:spPr>
        <a:xfrm>
          <a:off x="0" y="2201589"/>
          <a:ext cx="10515600" cy="43173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Utifrån</a:t>
          </a:r>
          <a:r>
            <a:rPr lang="en-US" sz="1800" kern="1200" dirty="0"/>
            <a:t> </a:t>
          </a:r>
          <a:r>
            <a:rPr lang="en-US" sz="1800" kern="1200" dirty="0" err="1"/>
            <a:t>olika</a:t>
          </a:r>
          <a:r>
            <a:rPr lang="en-US" sz="1800" kern="1200" dirty="0"/>
            <a:t> </a:t>
          </a:r>
          <a:r>
            <a:rPr lang="en-US" sz="1800" kern="1200" dirty="0" err="1"/>
            <a:t>målgrupper</a:t>
          </a:r>
          <a:r>
            <a:rPr lang="en-US" sz="1800" kern="1200" dirty="0"/>
            <a:t>; </a:t>
          </a:r>
          <a:r>
            <a:rPr lang="en-US" sz="1800" kern="1200" dirty="0" err="1"/>
            <a:t>hur</a:t>
          </a:r>
          <a:r>
            <a:rPr lang="en-US" sz="1800" kern="1200" dirty="0"/>
            <a:t> </a:t>
          </a:r>
          <a:r>
            <a:rPr lang="en-US" sz="1800" kern="1200" dirty="0" err="1"/>
            <a:t>bör</a:t>
          </a:r>
          <a:r>
            <a:rPr lang="en-US" sz="1800" kern="1200" dirty="0"/>
            <a:t> öppna data </a:t>
          </a:r>
          <a:r>
            <a:rPr lang="en-US" sz="1800" kern="1200" dirty="0" err="1"/>
            <a:t>presenteras</a:t>
          </a:r>
          <a:r>
            <a:rPr lang="en-US" sz="1800" kern="1200" dirty="0"/>
            <a:t> </a:t>
          </a:r>
          <a:r>
            <a:rPr lang="en-US" sz="1800" kern="1200" dirty="0" err="1"/>
            <a:t>för</a:t>
          </a:r>
          <a:r>
            <a:rPr lang="en-US" sz="1800" kern="1200" dirty="0"/>
            <a:t> </a:t>
          </a:r>
          <a:r>
            <a:rPr lang="en-US" sz="1800" kern="1200" dirty="0" err="1"/>
            <a:t>att</a:t>
          </a:r>
          <a:r>
            <a:rPr lang="en-US" sz="1800" kern="1200" dirty="0"/>
            <a:t> </a:t>
          </a:r>
          <a:r>
            <a:rPr lang="en-US" sz="1800" kern="1200" dirty="0" err="1"/>
            <a:t>nå</a:t>
          </a:r>
          <a:r>
            <a:rPr lang="en-US" sz="1800" kern="1200" dirty="0"/>
            <a:t> </a:t>
          </a:r>
          <a:r>
            <a:rPr lang="en-US" sz="1800" kern="1200" dirty="0" err="1"/>
            <a:t>en</a:t>
          </a:r>
          <a:r>
            <a:rPr lang="en-US" sz="1800" kern="1200" dirty="0"/>
            <a:t> </a:t>
          </a:r>
          <a:r>
            <a:rPr lang="en-US" sz="1800" kern="1200" dirty="0" err="1"/>
            <a:t>så</a:t>
          </a:r>
          <a:r>
            <a:rPr lang="en-US" sz="1800" kern="1200" dirty="0"/>
            <a:t> bra </a:t>
          </a:r>
          <a:r>
            <a:rPr lang="en-US" sz="1800" kern="1200" dirty="0" err="1"/>
            <a:t>användning</a:t>
          </a:r>
          <a:r>
            <a:rPr lang="en-US" sz="1800" kern="1200" dirty="0"/>
            <a:t> </a:t>
          </a:r>
          <a:r>
            <a:rPr lang="en-US" sz="1800" kern="1200" dirty="0" err="1"/>
            <a:t>som</a:t>
          </a:r>
          <a:r>
            <a:rPr lang="en-US" sz="1800" kern="1200" dirty="0"/>
            <a:t> </a:t>
          </a:r>
          <a:r>
            <a:rPr lang="en-US" sz="1800" kern="1200" dirty="0" err="1"/>
            <a:t>möjligt</a:t>
          </a:r>
          <a:r>
            <a:rPr lang="en-US" sz="1800" kern="1200" dirty="0"/>
            <a:t>?</a:t>
          </a:r>
        </a:p>
      </dsp:txBody>
      <dsp:txXfrm>
        <a:off x="21075" y="2222664"/>
        <a:ext cx="10473450" cy="389580"/>
      </dsp:txXfrm>
    </dsp:sp>
    <dsp:sp modelId="{AABB339E-F98E-4A24-8294-DFBE1EC95603}">
      <dsp:nvSpPr>
        <dsp:cNvPr id="0" name=""/>
        <dsp:cNvSpPr/>
      </dsp:nvSpPr>
      <dsp:spPr>
        <a:xfrm>
          <a:off x="0" y="2685159"/>
          <a:ext cx="10515600" cy="43173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Ska hackathons </a:t>
          </a:r>
          <a:r>
            <a:rPr lang="en-US" sz="1800" kern="1200" dirty="0" err="1"/>
            <a:t>vara</a:t>
          </a:r>
          <a:r>
            <a:rPr lang="en-US" sz="1800" kern="1200" dirty="0"/>
            <a:t> </a:t>
          </a:r>
          <a:r>
            <a:rPr lang="en-US" sz="1800" kern="1200" dirty="0" err="1"/>
            <a:t>en</a:t>
          </a:r>
          <a:r>
            <a:rPr lang="en-US" sz="1800" kern="1200" dirty="0"/>
            <a:t> </a:t>
          </a:r>
          <a:r>
            <a:rPr lang="en-US" sz="1800" kern="1200" dirty="0" err="1"/>
            <a:t>naturlig</a:t>
          </a:r>
          <a:r>
            <a:rPr lang="en-US" sz="1800" kern="1200" dirty="0"/>
            <a:t> del av </a:t>
          </a:r>
          <a:r>
            <a:rPr lang="en-US" sz="1800" kern="1200" dirty="0" err="1"/>
            <a:t>offentlig</a:t>
          </a:r>
          <a:r>
            <a:rPr lang="en-US" sz="1800" kern="1200" dirty="0"/>
            <a:t> </a:t>
          </a:r>
          <a:r>
            <a:rPr lang="en-US" sz="1800" kern="1200" dirty="0" err="1"/>
            <a:t>sektors</a:t>
          </a:r>
          <a:r>
            <a:rPr lang="en-US" sz="1800" kern="1200" dirty="0"/>
            <a:t> </a:t>
          </a:r>
          <a:r>
            <a:rPr lang="en-US" sz="1800" kern="1200" dirty="0" err="1"/>
            <a:t>verksamhet</a:t>
          </a:r>
          <a:r>
            <a:rPr lang="en-US" sz="1800" kern="1200" dirty="0"/>
            <a:t> </a:t>
          </a:r>
          <a:r>
            <a:rPr lang="en-US" sz="1800" kern="1200" dirty="0" err="1"/>
            <a:t>och</a:t>
          </a:r>
          <a:r>
            <a:rPr lang="en-US" sz="1800" kern="1200" dirty="0"/>
            <a:t> </a:t>
          </a:r>
          <a:r>
            <a:rPr lang="en-US" sz="1800" kern="1200" dirty="0" err="1"/>
            <a:t>hur</a:t>
          </a:r>
          <a:r>
            <a:rPr lang="en-US" sz="1800" kern="1200" dirty="0"/>
            <a:t> </a:t>
          </a:r>
          <a:r>
            <a:rPr lang="en-US" sz="1800" kern="1200" dirty="0" err="1"/>
            <a:t>vill</a:t>
          </a:r>
          <a:r>
            <a:rPr lang="en-US" sz="1800" kern="1200" dirty="0"/>
            <a:t> </a:t>
          </a:r>
          <a:r>
            <a:rPr lang="en-US" sz="1800" kern="1200" dirty="0" err="1"/>
            <a:t>ni</a:t>
          </a:r>
          <a:r>
            <a:rPr lang="en-US" sz="1800" kern="1200" dirty="0"/>
            <a:t> </a:t>
          </a:r>
          <a:r>
            <a:rPr lang="en-US" sz="1800" kern="1200" dirty="0" err="1"/>
            <a:t>utforma</a:t>
          </a:r>
          <a:r>
            <a:rPr lang="en-US" sz="1800" kern="1200" dirty="0"/>
            <a:t> </a:t>
          </a:r>
          <a:r>
            <a:rPr lang="en-US" sz="1800" kern="1200" dirty="0" err="1"/>
            <a:t>detta</a:t>
          </a:r>
          <a:r>
            <a:rPr lang="en-US" sz="1800" kern="1200" dirty="0"/>
            <a:t>?</a:t>
          </a:r>
        </a:p>
      </dsp:txBody>
      <dsp:txXfrm>
        <a:off x="21075" y="2706234"/>
        <a:ext cx="10473450" cy="389580"/>
      </dsp:txXfrm>
    </dsp:sp>
    <dsp:sp modelId="{A56A5E06-A13E-492F-A5AC-F5D7A8603684}">
      <dsp:nvSpPr>
        <dsp:cNvPr id="0" name=""/>
        <dsp:cNvSpPr/>
      </dsp:nvSpPr>
      <dsp:spPr>
        <a:xfrm>
          <a:off x="0" y="3168729"/>
          <a:ext cx="10515600" cy="43173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Vilka</a:t>
          </a:r>
          <a:r>
            <a:rPr lang="en-US" sz="1800" kern="1200" dirty="0"/>
            <a:t> </a:t>
          </a:r>
          <a:r>
            <a:rPr lang="en-US" sz="1800" kern="1200" dirty="0" err="1"/>
            <a:t>utmaningar</a:t>
          </a:r>
          <a:r>
            <a:rPr lang="en-US" sz="1800" kern="1200" dirty="0"/>
            <a:t> </a:t>
          </a:r>
          <a:r>
            <a:rPr lang="en-US" sz="1800" kern="1200" dirty="0" err="1"/>
            <a:t>möter</a:t>
          </a:r>
          <a:r>
            <a:rPr lang="en-US" sz="1800" kern="1200" dirty="0"/>
            <a:t> du </a:t>
          </a:r>
          <a:r>
            <a:rPr lang="en-US" sz="1800" kern="1200" dirty="0" err="1"/>
            <a:t>i</a:t>
          </a:r>
          <a:r>
            <a:rPr lang="en-US" sz="1800" kern="1200" dirty="0"/>
            <a:t> din </a:t>
          </a:r>
          <a:r>
            <a:rPr lang="en-US" sz="1800" kern="1200" dirty="0" err="1"/>
            <a:t>organisation</a:t>
          </a:r>
          <a:r>
            <a:rPr lang="en-US" sz="1800" kern="1200" dirty="0"/>
            <a:t> </a:t>
          </a:r>
          <a:r>
            <a:rPr lang="en-US" sz="1800" kern="1200" dirty="0" err="1"/>
            <a:t>gällande</a:t>
          </a:r>
          <a:r>
            <a:rPr lang="en-US" sz="1800" kern="1200" dirty="0"/>
            <a:t> </a:t>
          </a:r>
          <a:r>
            <a:rPr lang="en-US" sz="1800" kern="1200" dirty="0" err="1"/>
            <a:t>öppen</a:t>
          </a:r>
          <a:r>
            <a:rPr lang="en-US" sz="1800" kern="1200" dirty="0"/>
            <a:t> källkod?</a:t>
          </a:r>
        </a:p>
      </dsp:txBody>
      <dsp:txXfrm>
        <a:off x="21075" y="3189804"/>
        <a:ext cx="10473450" cy="389580"/>
      </dsp:txXfrm>
    </dsp:sp>
    <dsp:sp modelId="{558DFC90-1622-4ECC-870B-4326EE5A0FE5}">
      <dsp:nvSpPr>
        <dsp:cNvPr id="0" name=""/>
        <dsp:cNvSpPr/>
      </dsp:nvSpPr>
      <dsp:spPr>
        <a:xfrm>
          <a:off x="0" y="3652299"/>
          <a:ext cx="10515600" cy="43173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Vilka steg och åtgärder har era organisationer genomfört för att öppet data ska användas i högre utsträckning? </a:t>
          </a:r>
        </a:p>
      </dsp:txBody>
      <dsp:txXfrm>
        <a:off x="21075" y="3673374"/>
        <a:ext cx="10473450" cy="389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4D3BAA-3CEF-4070-B8D5-F72F5AD14AFC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8FA84-BC84-4F28-B2F9-40DA902DA85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91382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Det har funnits det behov från offentlig sektor att få stöd och hjälp i arbetet med öppna data, från att ta fram data till att dela och sedan få data i användning. </a:t>
            </a:r>
          </a:p>
          <a:p>
            <a:r>
              <a:rPr lang="sv-SE" dirty="0"/>
              <a:t>Vissa sektorer har kommit långt, andra organisationer saknar kapacitet.  </a:t>
            </a:r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428ADE-7A8D-47D7-87BF-94D4B30571D7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03305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Det har funnits det behov från offentlig sektor att få stöd och hjälp i arbetet med öppna data, från att ta fram data till att dela och sedan få data i användning. </a:t>
            </a:r>
          </a:p>
          <a:p>
            <a:r>
              <a:rPr lang="sv-SE" dirty="0"/>
              <a:t>Vissa sektorer har kommit långt, andra organisationer saknar kapacitet.  </a:t>
            </a:r>
          </a:p>
          <a:p>
            <a:r>
              <a:rPr lang="sv-SE" dirty="0"/>
              <a:t>Det finns många nätverk, grupper, men det är inte lätt att veta vad som finns. Vad man behöver ha koll på. </a:t>
            </a:r>
          </a:p>
          <a:p>
            <a:r>
              <a:rPr lang="sv-SE" dirty="0"/>
              <a:t>Nätverket hjälper alltså med (</a:t>
            </a:r>
            <a:r>
              <a:rPr lang="sv-SE" dirty="0" err="1"/>
              <a:t>omvärlsbevakning</a:t>
            </a:r>
            <a:r>
              <a:rPr lang="sv-SE" dirty="0"/>
              <a:t>). Och konkreta exempel.  Ett försök att få oss att jobba närmare varandra.  </a:t>
            </a:r>
          </a:p>
          <a:p>
            <a:endParaRPr lang="sv-SE" dirty="0"/>
          </a:p>
          <a:p>
            <a:r>
              <a:rPr lang="sv-SE" dirty="0"/>
              <a:t>Vinsterna är många: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428ADE-7A8D-47D7-87BF-94D4B30571D7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42054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Det har funnits det behov från offentlig sektor att få stöd och hjälp i arbetet med öppna data, från att ta fram data till att dela och sedan få data i användning. </a:t>
            </a:r>
          </a:p>
          <a:p>
            <a:r>
              <a:rPr lang="sv-SE" dirty="0"/>
              <a:t>Vissa sektorer har kommit långt, andra organisationer saknar kapacitet.  </a:t>
            </a:r>
          </a:p>
          <a:p>
            <a:r>
              <a:rPr lang="sv-SE" dirty="0"/>
              <a:t>Det finns många bra exempel på Nätverk, grupper, men dt är inte lätt att veta vilket söt som finns. </a:t>
            </a:r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428ADE-7A8D-47D7-87BF-94D4B30571D7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497956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8FA84-BC84-4F28-B2F9-40DA902DA85A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70454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Hur kan vi ta resultatet vidare?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8FA84-BC84-4F28-B2F9-40DA902DA85A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5897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Det har funnits det behov från offentlig sektor att få stöd och hjälp i arbetet med öppna data, från att ta fram data till att dela och sedan få data i användning. </a:t>
            </a:r>
          </a:p>
          <a:p>
            <a:r>
              <a:rPr lang="sv-SE" dirty="0"/>
              <a:t>Vissa sektorer har kommit långt, andra organisationer saknar kapacitet.  </a:t>
            </a:r>
          </a:p>
          <a:p>
            <a:r>
              <a:rPr lang="sv-SE" dirty="0"/>
              <a:t>Det finns många bra exempel på Nätverk, grupper, men dt är inte lätt att veta vilket söt som finns. </a:t>
            </a:r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428ADE-7A8D-47D7-87BF-94D4B30571D7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37158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337 personer</a:t>
            </a:r>
          </a:p>
          <a:p>
            <a:r>
              <a:rPr lang="sv-SE" dirty="0"/>
              <a:t>Grupper inom Sveriges digitala arena</a:t>
            </a:r>
          </a:p>
          <a:p>
            <a:r>
              <a:rPr lang="sv-SE" dirty="0"/>
              <a:t>Populära trådar</a:t>
            </a:r>
          </a:p>
          <a:p>
            <a:endParaRPr lang="sv-SE" dirty="0"/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428ADE-7A8D-47D7-87BF-94D4B30571D7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71349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0D40593-4DAA-4381-8DA7-A735E42A2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2D2DA931-B95A-4058-8DE2-7CBB44D27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DFA2E1D-719C-4C5C-8D1F-B46D2401F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89EADB6-8659-4CD1-8E9F-5B8607747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EA398F65-EF0A-494D-9C44-7C46AC067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5986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5C3ABD7-B4EB-49FE-B0A0-4285D0E35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8593DFF6-23BB-4B90-B7EE-305D61A6F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17473F6-DFE7-4D31-922D-74B9E56D9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07579101-E049-454C-9CAF-E4651127C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1646490-B96E-4EEE-88E0-405661A69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76508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46AC985F-7F25-4FEC-B01C-07C454BE42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772D4546-4BE7-4BE5-BDCD-12C1C5850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CB75E348-28D0-4F2C-A1BE-DBDD6AE98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43BD67FE-0075-4046-9E1C-120331002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4657A474-BF9B-4A23-A1BF-234749025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85613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A5F70E4-EED1-4C56-B2B3-BDA6D9CCE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02048D5-007D-4114-AFF5-8B254622E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973770F-A7CC-4A78-9D3B-D0D96763C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32579E8-F42E-4987-8176-9770C2C01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F2B325C-E278-44F8-81BD-BFD4343FB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9993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02877E9-0DF1-4649-9A00-90EBB76F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8E712C3B-957E-46D4-B87E-CA1F833D1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533F74F8-8545-4DCD-8ECB-164D9A946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466052F9-7599-4459-A8B9-4519896B5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B1E3A2BB-85A2-4075-BFE0-59F4C71B0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96361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9CF9771-3A48-47A9-80AB-192F02608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924393F-94F6-496F-9664-2555E78A21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29C9B3A9-6E31-4F60-836A-BE166FD2D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7DA61A63-B9E2-41F4-B948-BE1FC6DDD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6E391EBE-6997-4176-8131-68C2560A1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9298D514-F559-4FEE-95F7-693DD7DBE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61121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5C5191F-A3EE-4BA7-99CE-D6394821D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ACA96FD-B988-472E-BD4B-05C2E636A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AF092A8B-F39C-4CB7-A19E-D9A3B0A071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0581F5EC-5FF4-4EE3-B3FD-877F365C51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A59AC708-7CD1-4722-A89A-E65B8FAE70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2BA7296B-E0CE-4C9C-B019-E79BD3A0B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AADB12E1-8C8B-4929-B489-BE98BB118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FD395689-1720-456B-B976-789783B5A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80531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1BFE044-5DB4-443C-A2C7-D04AC2D63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11E81956-69DC-4015-A3D6-62DEFA9A1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E6DC80CA-F521-40AB-8DBA-6F251F898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61923013-7170-4BB9-A191-619A1280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47195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7760311B-85ED-4FB7-AA15-858C93D2F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FDD9FC4A-8669-4EB3-8425-B0D3965D0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445410DB-9E24-4F34-9B6A-EC3FC0878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21360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231F956-874F-4DB6-916C-415634AC5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BEA2B01-1DE6-4944-ADC5-57D6C01A1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D70B13A2-8032-4A16-8AFF-5FE02BB3AD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7330C14A-0421-4244-9742-1FE39931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C3366FE2-FC07-443B-A342-BE050ED98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94F288BE-4BE9-4821-9ABE-80301E8E9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55279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DA659E8-0DFD-47FA-8CBE-D6D95162C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AC0B0825-AB96-4A5B-9586-67B7FB93C7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91F24D45-88A9-4B2F-B64E-EC0DE6526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C80547A0-A288-4948-933F-10D6347F2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E401BC8A-3CAE-4EA1-BE21-1A42C0B58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7E83E901-8CDF-49F5-8EC2-8084DDB4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67044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58A28AD0-C597-4A9F-9C3B-655AAAA80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03E07FC0-93E0-460D-8365-37683EC51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467E466D-70B4-4BF8-A7E1-EA6D7528C5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960E36-91F9-4244-8C97-EE55F1739820}" type="datetimeFigureOut">
              <a:rPr lang="sv-SE" smtClean="0"/>
              <a:t>2022-01-27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2AF3B07-3D8D-47F2-974B-1F4CC461D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D3AAE89-76E4-4A12-A5E2-C4E167A1F2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FD0E4-EABF-4665-A5EE-D7D2BDB862C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8245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nosad.se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jp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1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52B634B-49F6-4E44-90AB-E2884CF9A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Autofit/>
          </a:bodyPr>
          <a:lstStyle/>
          <a:p>
            <a:pPr algn="ctr"/>
            <a:br>
              <a:rPr lang="sv-SE" sz="2800" dirty="0"/>
            </a:br>
            <a:r>
              <a:rPr lang="sv-SE" sz="2800" dirty="0"/>
              <a:t>NOSAD retrospektiv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F8AFFD4-3B45-4DC7-A1B6-9902FD795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2400" dirty="0"/>
              <a:t>Syfte:</a:t>
            </a:r>
          </a:p>
          <a:p>
            <a:pPr marL="0" indent="0">
              <a:buNone/>
            </a:pPr>
            <a:r>
              <a:rPr lang="sv-SE" sz="2400" dirty="0"/>
              <a:t>Att reflektera över vår vi åstadkommit och reflektera om vårt resultat ligger i linje med vad vi vill uppnå.</a:t>
            </a:r>
          </a:p>
          <a:p>
            <a:endParaRPr lang="sv-SE" sz="2400" dirty="0"/>
          </a:p>
          <a:p>
            <a:pPr marL="0" indent="0">
              <a:buNone/>
            </a:pPr>
            <a:r>
              <a:rPr lang="sv-SE" sz="2400" dirty="0"/>
              <a:t>Mål: </a:t>
            </a:r>
          </a:p>
          <a:p>
            <a:r>
              <a:rPr lang="sv-SE" sz="2400" dirty="0"/>
              <a:t>Konkreta förslag på förbättringar</a:t>
            </a:r>
          </a:p>
          <a:p>
            <a:r>
              <a:rPr lang="sv-SE" sz="2400" dirty="0"/>
              <a:t>Konkreta förslag på workshop-ämnen för våren.</a:t>
            </a:r>
          </a:p>
          <a:p>
            <a:pPr marL="0" indent="0">
              <a:buNone/>
            </a:pPr>
            <a:endParaRPr lang="sv-SE" sz="1400" dirty="0"/>
          </a:p>
        </p:txBody>
      </p:sp>
      <p:pic>
        <p:nvPicPr>
          <p:cNvPr id="5" name="Bildobjekt 4" descr="En bild som visar text&#10;&#10;Automatiskt genererad beskrivning">
            <a:extLst>
              <a:ext uri="{FF2B5EF4-FFF2-40B4-BE49-F238E27FC236}">
                <a16:creationId xmlns:a16="http://schemas.microsoft.com/office/drawing/2014/main" id="{2D71CA6D-A329-4FD7-B6AF-754BD5CE2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9" r="43549" b="1"/>
          <a:stretch/>
        </p:blipFill>
        <p:spPr>
          <a:xfrm>
            <a:off x="20" y="16655"/>
            <a:ext cx="4635571" cy="6857990"/>
          </a:xfrm>
          <a:prstGeom prst="rect">
            <a:avLst/>
          </a:prstGeom>
          <a:effectLst/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D4966BDE-6E8C-4549-B326-2D7FE2ACB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411" y="106761"/>
            <a:ext cx="4229317" cy="952549"/>
          </a:xfrm>
          <a:prstGeom prst="rect">
            <a:avLst/>
          </a:prstGeom>
        </p:spPr>
      </p:pic>
      <p:pic>
        <p:nvPicPr>
          <p:cNvPr id="17" name="Picture 3">
            <a:extLst>
              <a:ext uri="{FF2B5EF4-FFF2-40B4-BE49-F238E27FC236}">
                <a16:creationId xmlns:a16="http://schemas.microsoft.com/office/drawing/2014/main" id="{963022AE-DA5E-4E99-B553-A146C6421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895" y="6395305"/>
            <a:ext cx="961969" cy="32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C52572B9-15BA-41E7-9F30-57144BCAE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290" y="6369992"/>
            <a:ext cx="1380529" cy="33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>
            <a:extLst>
              <a:ext uri="{FF2B5EF4-FFF2-40B4-BE49-F238E27FC236}">
                <a16:creationId xmlns:a16="http://schemas.microsoft.com/office/drawing/2014/main" id="{488D2BFD-EF5E-48E6-849B-D356157C1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731" y="6427003"/>
            <a:ext cx="921887" cy="240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7">
            <a:extLst>
              <a:ext uri="{FF2B5EF4-FFF2-40B4-BE49-F238E27FC236}">
                <a16:creationId xmlns:a16="http://schemas.microsoft.com/office/drawing/2014/main" id="{9F8B9FE8-0624-4D1B-BFD9-B5DC71D0D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3718" y="6357251"/>
            <a:ext cx="982010" cy="29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>
            <a:extLst>
              <a:ext uri="{FF2B5EF4-FFF2-40B4-BE49-F238E27FC236}">
                <a16:creationId xmlns:a16="http://schemas.microsoft.com/office/drawing/2014/main" id="{5D7201BF-8490-4686-B83C-092E7C7FB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582" y="6462674"/>
            <a:ext cx="1472648" cy="20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AB45188D-1DB5-4376-8062-2A57DEAFC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867" y="6352425"/>
            <a:ext cx="836218" cy="36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2605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ubrik 1">
            <a:extLst>
              <a:ext uri="{FF2B5EF4-FFF2-40B4-BE49-F238E27FC236}">
                <a16:creationId xmlns:a16="http://schemas.microsoft.com/office/drawing/2014/main" id="{A56B6CD7-09A7-4B76-A98E-4C34E7946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25" y="3252449"/>
            <a:ext cx="4407612" cy="1286160"/>
          </a:xfrm>
        </p:spPr>
        <p:txBody>
          <a:bodyPr anchor="b">
            <a:noAutofit/>
          </a:bodyPr>
          <a:lstStyle/>
          <a:p>
            <a:pPr algn="ctr"/>
            <a:br>
              <a:rPr lang="sv-SE" sz="2800" dirty="0"/>
            </a:br>
            <a:r>
              <a:rPr lang="sv-SE" sz="3200" b="1" dirty="0"/>
              <a:t>DELTA </a:t>
            </a:r>
            <a:br>
              <a:rPr lang="sv-SE" sz="3200" b="1" dirty="0"/>
            </a:br>
            <a:r>
              <a:rPr lang="sv-SE" sz="3200" b="1" dirty="0"/>
              <a:t>på </a:t>
            </a:r>
            <a:br>
              <a:rPr lang="sv-SE" sz="3200" b="1" dirty="0"/>
            </a:br>
            <a:r>
              <a:rPr lang="sv-SE" sz="3200" b="1" dirty="0"/>
              <a:t>Digitala workshops</a:t>
            </a:r>
          </a:p>
        </p:txBody>
      </p:sp>
      <p:pic>
        <p:nvPicPr>
          <p:cNvPr id="5" name="Bildobjekt 4" descr="En bild som visar text&#10;&#10;Automatiskt genererad beskrivning">
            <a:extLst>
              <a:ext uri="{FF2B5EF4-FFF2-40B4-BE49-F238E27FC236}">
                <a16:creationId xmlns:a16="http://schemas.microsoft.com/office/drawing/2014/main" id="{2D71CA6D-A329-4FD7-B6AF-754BD5CE2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119" r="43549" b="1"/>
          <a:stretch/>
        </p:blipFill>
        <p:spPr>
          <a:xfrm>
            <a:off x="19" y="10510"/>
            <a:ext cx="4635571" cy="6857990"/>
          </a:xfrm>
          <a:prstGeom prst="rect">
            <a:avLst/>
          </a:prstGeom>
          <a:effectLst/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D4966BDE-6E8C-4549-B326-2D7FE2ACBF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411" y="106761"/>
            <a:ext cx="4229317" cy="952549"/>
          </a:xfrm>
          <a:prstGeom prst="rect">
            <a:avLst/>
          </a:prstGeom>
        </p:spPr>
      </p:pic>
      <p:sp>
        <p:nvSpPr>
          <p:cNvPr id="13" name="textruta 12">
            <a:extLst>
              <a:ext uri="{FF2B5EF4-FFF2-40B4-BE49-F238E27FC236}">
                <a16:creationId xmlns:a16="http://schemas.microsoft.com/office/drawing/2014/main" id="{53C8C230-6B97-4765-A092-D3EF3CE9DABD}"/>
              </a:ext>
            </a:extLst>
          </p:cNvPr>
          <p:cNvSpPr txBox="1"/>
          <p:nvPr/>
        </p:nvSpPr>
        <p:spPr>
          <a:xfrm>
            <a:off x="337455" y="2052671"/>
            <a:ext cx="3788595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sv-SE" sz="2800" b="1" dirty="0">
                <a:latin typeface="+mj-lt"/>
                <a:ea typeface="+mj-ea"/>
                <a:cs typeface="+mj-cs"/>
              </a:rPr>
              <a:t>Community.dataportal.se</a:t>
            </a:r>
          </a:p>
          <a:p>
            <a:pPr marL="0" indent="0">
              <a:buNone/>
            </a:pPr>
            <a:r>
              <a:rPr lang="sv-SE" sz="1800" b="0" i="0" dirty="0">
                <a:solidFill>
                  <a:srgbClr val="333333"/>
                </a:solidFill>
                <a:effectLst/>
                <a:latin typeface="Ubuntu"/>
              </a:rPr>
              <a:t>Här kan du ställa frågor, delta i diskussioner, visa upp dina projekt, knyta nya kontakter eller hitta nya samarbeten för utveckling och innovation. </a:t>
            </a:r>
          </a:p>
          <a:p>
            <a:pPr marL="0" indent="0">
              <a:buNone/>
            </a:pPr>
            <a:endParaRPr lang="sv-SE" dirty="0">
              <a:solidFill>
                <a:srgbClr val="333333"/>
              </a:solidFill>
              <a:latin typeface="Ubuntu"/>
            </a:endParaRPr>
          </a:p>
          <a:p>
            <a:pPr marL="0" indent="0">
              <a:buNone/>
            </a:pPr>
            <a:r>
              <a:rPr lang="sv-SE" sz="2400" b="1" dirty="0">
                <a:solidFill>
                  <a:srgbClr val="333333"/>
                </a:solidFill>
                <a:latin typeface="Ubuntu"/>
              </a:rPr>
              <a:t>Tänk om alla svar bara var en fråga bort.</a:t>
            </a:r>
            <a:endParaRPr lang="sv-SE" sz="2400" b="1" dirty="0"/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F149689E-6C45-473A-BF26-DC94A21EEF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02" t="3895" r="26803" b="4420"/>
          <a:stretch/>
        </p:blipFill>
        <p:spPr>
          <a:xfrm>
            <a:off x="4787896" y="1186809"/>
            <a:ext cx="7272000" cy="567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522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3DC91ED-670C-4769-BC02-236A7533A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Menti</a:t>
            </a:r>
            <a:r>
              <a:rPr lang="sv-SE" dirty="0"/>
              <a:t>: Frågor Community.dataportal.se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CCA5DB62-F7C1-425C-87FC-61A28FCF4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Vad krävs för att få mer engagemang?</a:t>
            </a:r>
          </a:p>
          <a:p>
            <a:r>
              <a:rPr lang="sv-SE" dirty="0"/>
              <a:t>Saknas ”Grupper inom Sveriges Digitala arena?”</a:t>
            </a:r>
          </a:p>
          <a:p>
            <a:r>
              <a:rPr lang="sv-SE" dirty="0"/>
              <a:t>Saknas Kategorier?</a:t>
            </a:r>
          </a:p>
          <a:p>
            <a:r>
              <a:rPr lang="sv-SE" dirty="0"/>
              <a:t>Hur kan vi knyta ihop Community bättre med våra workshops, är det önskvärt?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367059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52B634B-49F6-4E44-90AB-E2884CF9A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Autofit/>
          </a:bodyPr>
          <a:lstStyle/>
          <a:p>
            <a:pPr algn="ctr"/>
            <a:br>
              <a:rPr lang="sv-SE" sz="2800" dirty="0"/>
            </a:br>
            <a:r>
              <a:rPr lang="sv-SE" sz="2800" dirty="0"/>
              <a:t>NOSAD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F8AFFD4-3B45-4DC7-A1B6-9902FD795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sv-SE" sz="2400" i="1" dirty="0"/>
              <a:t>Ett öppet nätverk för att hjälpa och inspirera offentlig verksamhet i att ta nästa steg för att öka tillgängliggörandet och nyttjandet av öppna data och källkod.</a:t>
            </a:r>
          </a:p>
          <a:p>
            <a:pPr marL="0" indent="0">
              <a:buNone/>
            </a:pPr>
            <a:endParaRPr lang="sv-SE" sz="2400" dirty="0"/>
          </a:p>
          <a:p>
            <a:r>
              <a:rPr lang="sv-SE" sz="2400" dirty="0"/>
              <a:t>Digitala workshops en gång i månaden</a:t>
            </a:r>
          </a:p>
          <a:p>
            <a:r>
              <a:rPr lang="sv-SE" sz="2400" dirty="0"/>
              <a:t>Communityforum via Sveriges dataportal</a:t>
            </a:r>
          </a:p>
          <a:p>
            <a:r>
              <a:rPr lang="sv-SE" sz="2400" dirty="0">
                <a:hlinkClick r:id="rId3"/>
              </a:rPr>
              <a:t>https://nosad.se</a:t>
            </a:r>
            <a:r>
              <a:rPr lang="sv-SE" sz="2400" dirty="0"/>
              <a:t>  för bl.a. tidigare inspelningar samt delat material.</a:t>
            </a:r>
          </a:p>
          <a:p>
            <a:r>
              <a:rPr lang="sv-SE" sz="2400" dirty="0"/>
              <a:t>Offentligkod.se samlar offentlig verksamhets kod</a:t>
            </a:r>
          </a:p>
          <a:p>
            <a:pPr marL="0" indent="0">
              <a:buNone/>
            </a:pPr>
            <a:endParaRPr lang="sv-SE" sz="1400" dirty="0"/>
          </a:p>
        </p:txBody>
      </p:sp>
      <p:pic>
        <p:nvPicPr>
          <p:cNvPr id="5" name="Bildobjekt 4" descr="En bild som visar text&#10;&#10;Automatiskt genererad beskrivning">
            <a:extLst>
              <a:ext uri="{FF2B5EF4-FFF2-40B4-BE49-F238E27FC236}">
                <a16:creationId xmlns:a16="http://schemas.microsoft.com/office/drawing/2014/main" id="{2D71CA6D-A329-4FD7-B6AF-754BD5CE20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9" r="43549" b="1"/>
          <a:stretch/>
        </p:blipFill>
        <p:spPr>
          <a:xfrm>
            <a:off x="20" y="6495"/>
            <a:ext cx="4635571" cy="6857990"/>
          </a:xfrm>
          <a:prstGeom prst="rect">
            <a:avLst/>
          </a:prstGeom>
          <a:effectLst/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D4966BDE-6E8C-4549-B326-2D7FE2ACBF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411" y="106761"/>
            <a:ext cx="4229317" cy="952549"/>
          </a:xfrm>
          <a:prstGeom prst="rect">
            <a:avLst/>
          </a:prstGeom>
        </p:spPr>
      </p:pic>
      <p:pic>
        <p:nvPicPr>
          <p:cNvPr id="17" name="Picture 3">
            <a:extLst>
              <a:ext uri="{FF2B5EF4-FFF2-40B4-BE49-F238E27FC236}">
                <a16:creationId xmlns:a16="http://schemas.microsoft.com/office/drawing/2014/main" id="{963022AE-DA5E-4E99-B553-A146C6421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895" y="6395305"/>
            <a:ext cx="961969" cy="32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C52572B9-15BA-41E7-9F30-57144BCAE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290" y="6369992"/>
            <a:ext cx="1380529" cy="33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>
            <a:extLst>
              <a:ext uri="{FF2B5EF4-FFF2-40B4-BE49-F238E27FC236}">
                <a16:creationId xmlns:a16="http://schemas.microsoft.com/office/drawing/2014/main" id="{488D2BFD-EF5E-48E6-849B-D356157C1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731" y="6427003"/>
            <a:ext cx="921887" cy="240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7">
            <a:extLst>
              <a:ext uri="{FF2B5EF4-FFF2-40B4-BE49-F238E27FC236}">
                <a16:creationId xmlns:a16="http://schemas.microsoft.com/office/drawing/2014/main" id="{9F8B9FE8-0624-4D1B-BFD9-B5DC71D0D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3718" y="6357251"/>
            <a:ext cx="982010" cy="29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>
            <a:extLst>
              <a:ext uri="{FF2B5EF4-FFF2-40B4-BE49-F238E27FC236}">
                <a16:creationId xmlns:a16="http://schemas.microsoft.com/office/drawing/2014/main" id="{5D7201BF-8490-4686-B83C-092E7C7FB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582" y="6462674"/>
            <a:ext cx="1472648" cy="20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AB45188D-1DB5-4376-8062-2A57DEAFC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867" y="6352425"/>
            <a:ext cx="836218" cy="36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783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ubrik 1">
            <a:extLst>
              <a:ext uri="{FF2B5EF4-FFF2-40B4-BE49-F238E27FC236}">
                <a16:creationId xmlns:a16="http://schemas.microsoft.com/office/drawing/2014/main" id="{A56B6CD7-09A7-4B76-A98E-4C34E7946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142840"/>
            <a:ext cx="4407612" cy="1286160"/>
          </a:xfrm>
        </p:spPr>
        <p:txBody>
          <a:bodyPr anchor="b">
            <a:noAutofit/>
          </a:bodyPr>
          <a:lstStyle/>
          <a:p>
            <a:pPr algn="r"/>
            <a:br>
              <a:rPr lang="sv-SE" sz="2800" dirty="0"/>
            </a:br>
            <a:r>
              <a:rPr lang="sv-SE" sz="3200" b="1" dirty="0"/>
              <a:t>Upplägg för dagen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F8AFFD4-3B45-4DC7-A1B6-9902FD795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1059310"/>
            <a:ext cx="6586489" cy="5164509"/>
          </a:xfrm>
        </p:spPr>
        <p:txBody>
          <a:bodyPr>
            <a:normAutofit/>
          </a:bodyPr>
          <a:lstStyle/>
          <a:p>
            <a:pPr marL="971550" lvl="1" indent="-514350">
              <a:buFont typeface="+mj-lt"/>
              <a:buAutoNum type="arabicPeriod"/>
            </a:pPr>
            <a:r>
              <a:rPr lang="sv-SE" sz="1400" b="1" dirty="0"/>
              <a:t>Digitala workshops   </a:t>
            </a:r>
          </a:p>
          <a:p>
            <a:pPr marL="914400" lvl="2" indent="0">
              <a:buNone/>
            </a:pPr>
            <a:r>
              <a:rPr lang="sv-SE" sz="1400" dirty="0"/>
              <a:t>5 min intro Maria Dalhage</a:t>
            </a:r>
          </a:p>
          <a:p>
            <a:pPr marL="914400" lvl="2" indent="0">
              <a:buNone/>
            </a:pPr>
            <a:r>
              <a:rPr lang="sv-SE" sz="1400" dirty="0"/>
              <a:t>10 min grupp med dokumentation i </a:t>
            </a:r>
            <a:r>
              <a:rPr lang="sv-SE" sz="1400" dirty="0" err="1"/>
              <a:t>Menti</a:t>
            </a:r>
            <a:endParaRPr lang="sv-SE" sz="1400" dirty="0"/>
          </a:p>
          <a:p>
            <a:pPr marL="914400" lvl="2" indent="0">
              <a:buNone/>
            </a:pPr>
            <a:r>
              <a:rPr lang="sv-SE" sz="1400" dirty="0"/>
              <a:t>10 min alla reflekterar. </a:t>
            </a:r>
          </a:p>
          <a:p>
            <a:pPr marL="914400" lvl="2" indent="0">
              <a:buNone/>
            </a:pPr>
            <a:endParaRPr lang="sv-SE" sz="1400" dirty="0"/>
          </a:p>
          <a:p>
            <a:pPr marL="971550" lvl="1" indent="-514350">
              <a:buFont typeface="+mj-lt"/>
              <a:buAutoNum type="arabicPeriod"/>
            </a:pPr>
            <a:r>
              <a:rPr lang="sv-SE" sz="1400" b="1" dirty="0"/>
              <a:t>Communitydataportal.se </a:t>
            </a:r>
          </a:p>
          <a:p>
            <a:pPr marL="914400" lvl="2" indent="0">
              <a:buNone/>
            </a:pPr>
            <a:r>
              <a:rPr lang="sv-SE" sz="1400" dirty="0"/>
              <a:t>5 min intro Maria Dalhage</a:t>
            </a:r>
          </a:p>
          <a:p>
            <a:pPr marL="914400" lvl="2" indent="0">
              <a:buNone/>
            </a:pPr>
            <a:r>
              <a:rPr lang="sv-SE" sz="1400" dirty="0"/>
              <a:t>10 min grupp med dokumentation i </a:t>
            </a:r>
            <a:r>
              <a:rPr lang="sv-SE" sz="1400" dirty="0" err="1"/>
              <a:t>Menti</a:t>
            </a:r>
            <a:endParaRPr lang="sv-SE" sz="1400" dirty="0"/>
          </a:p>
          <a:p>
            <a:pPr marL="914400" lvl="2" indent="0">
              <a:buNone/>
            </a:pPr>
            <a:r>
              <a:rPr lang="sv-SE" sz="1400" dirty="0"/>
              <a:t>10 min alla reflekterar. </a:t>
            </a:r>
          </a:p>
          <a:p>
            <a:pPr marL="971550" lvl="1" indent="-514350">
              <a:buFont typeface="+mj-lt"/>
              <a:buAutoNum type="arabicPeriod"/>
            </a:pPr>
            <a:endParaRPr lang="sv-SE" sz="1400" dirty="0"/>
          </a:p>
          <a:p>
            <a:pPr marL="971550" lvl="1" indent="-514350">
              <a:buFont typeface="+mj-lt"/>
              <a:buAutoNum type="arabicPeriod"/>
            </a:pPr>
            <a:r>
              <a:rPr lang="sv-SE" sz="1400" b="1" dirty="0"/>
              <a:t>Dela-sidan </a:t>
            </a:r>
          </a:p>
          <a:p>
            <a:pPr marL="914400" lvl="2" indent="0">
              <a:buNone/>
            </a:pPr>
            <a:r>
              <a:rPr lang="sv-SE" sz="1400" dirty="0"/>
              <a:t>10 min intro Johan Linåker</a:t>
            </a:r>
          </a:p>
          <a:p>
            <a:pPr marL="914400" lvl="2" indent="0">
              <a:buNone/>
            </a:pPr>
            <a:r>
              <a:rPr lang="sv-SE" sz="1400" dirty="0"/>
              <a:t>10 min grupp med dokumentation i </a:t>
            </a:r>
            <a:r>
              <a:rPr lang="sv-SE" sz="1400" dirty="0" err="1"/>
              <a:t>Menti</a:t>
            </a:r>
            <a:endParaRPr lang="sv-SE" sz="1400" dirty="0"/>
          </a:p>
          <a:p>
            <a:pPr marL="914400" lvl="2" indent="0">
              <a:buNone/>
            </a:pPr>
            <a:r>
              <a:rPr lang="sv-SE" sz="1400" dirty="0"/>
              <a:t>10 min alla reflekterar. </a:t>
            </a:r>
          </a:p>
          <a:p>
            <a:pPr marL="971550" lvl="1" indent="-514350">
              <a:buFont typeface="+mj-lt"/>
              <a:buAutoNum type="arabicPeriod"/>
            </a:pPr>
            <a:endParaRPr lang="sv-SE" sz="1400" dirty="0"/>
          </a:p>
          <a:p>
            <a:pPr marL="971550" lvl="1" indent="-514350">
              <a:buFont typeface="+mj-lt"/>
              <a:buAutoNum type="arabicPeriod"/>
            </a:pPr>
            <a:r>
              <a:rPr lang="sv-SE" sz="1400" b="1" dirty="0"/>
              <a:t>Offentligkod.se </a:t>
            </a:r>
          </a:p>
          <a:p>
            <a:pPr marL="914400" lvl="2" indent="0">
              <a:buNone/>
            </a:pPr>
            <a:r>
              <a:rPr lang="sv-SE" sz="1400" dirty="0"/>
              <a:t>10 min intro Jonas Södergren</a:t>
            </a:r>
          </a:p>
          <a:p>
            <a:pPr marL="914400" lvl="2" indent="0">
              <a:buNone/>
            </a:pPr>
            <a:r>
              <a:rPr lang="sv-SE" sz="1400" dirty="0"/>
              <a:t>10 min grupp med dokumentation i </a:t>
            </a:r>
            <a:r>
              <a:rPr lang="sv-SE" sz="1400" dirty="0" err="1"/>
              <a:t>Menti</a:t>
            </a:r>
            <a:endParaRPr lang="sv-SE" sz="1400" dirty="0"/>
          </a:p>
          <a:p>
            <a:pPr marL="914400" lvl="2" indent="0">
              <a:buNone/>
            </a:pPr>
            <a:r>
              <a:rPr lang="sv-SE" sz="1400" dirty="0"/>
              <a:t>10 min alla reflekterar. </a:t>
            </a:r>
          </a:p>
          <a:p>
            <a:pPr marL="0" indent="0">
              <a:buNone/>
            </a:pPr>
            <a:endParaRPr lang="sv-SE" sz="1400" dirty="0"/>
          </a:p>
        </p:txBody>
      </p:sp>
      <p:pic>
        <p:nvPicPr>
          <p:cNvPr id="5" name="Bildobjekt 4" descr="En bild som visar text&#10;&#10;Automatiskt genererad beskrivning">
            <a:extLst>
              <a:ext uri="{FF2B5EF4-FFF2-40B4-BE49-F238E27FC236}">
                <a16:creationId xmlns:a16="http://schemas.microsoft.com/office/drawing/2014/main" id="{2D71CA6D-A329-4FD7-B6AF-754BD5CE2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119" r="43549" b="1"/>
          <a:stretch/>
        </p:blipFill>
        <p:spPr>
          <a:xfrm>
            <a:off x="20" y="6495"/>
            <a:ext cx="4635571" cy="6857990"/>
          </a:xfrm>
          <a:prstGeom prst="rect">
            <a:avLst/>
          </a:prstGeom>
          <a:effectLst/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D4966BDE-6E8C-4549-B326-2D7FE2ACBF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411" y="106761"/>
            <a:ext cx="4229317" cy="952549"/>
          </a:xfrm>
          <a:prstGeom prst="rect">
            <a:avLst/>
          </a:prstGeom>
        </p:spPr>
      </p:pic>
      <p:pic>
        <p:nvPicPr>
          <p:cNvPr id="17" name="Picture 3">
            <a:extLst>
              <a:ext uri="{FF2B5EF4-FFF2-40B4-BE49-F238E27FC236}">
                <a16:creationId xmlns:a16="http://schemas.microsoft.com/office/drawing/2014/main" id="{963022AE-DA5E-4E99-B553-A146C6421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895" y="6395305"/>
            <a:ext cx="961969" cy="32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C52572B9-15BA-41E7-9F30-57144BCAE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290" y="6369992"/>
            <a:ext cx="1380529" cy="33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>
            <a:extLst>
              <a:ext uri="{FF2B5EF4-FFF2-40B4-BE49-F238E27FC236}">
                <a16:creationId xmlns:a16="http://schemas.microsoft.com/office/drawing/2014/main" id="{488D2BFD-EF5E-48E6-849B-D356157C1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731" y="6427003"/>
            <a:ext cx="921887" cy="240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7">
            <a:extLst>
              <a:ext uri="{FF2B5EF4-FFF2-40B4-BE49-F238E27FC236}">
                <a16:creationId xmlns:a16="http://schemas.microsoft.com/office/drawing/2014/main" id="{9F8B9FE8-0624-4D1B-BFD9-B5DC71D0D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3718" y="6357251"/>
            <a:ext cx="982010" cy="29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>
            <a:extLst>
              <a:ext uri="{FF2B5EF4-FFF2-40B4-BE49-F238E27FC236}">
                <a16:creationId xmlns:a16="http://schemas.microsoft.com/office/drawing/2014/main" id="{5D7201BF-8490-4686-B83C-092E7C7FB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582" y="6462674"/>
            <a:ext cx="1472648" cy="20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AB45188D-1DB5-4376-8062-2A57DEAFC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867" y="6352425"/>
            <a:ext cx="836218" cy="36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ruta 15">
            <a:extLst>
              <a:ext uri="{FF2B5EF4-FFF2-40B4-BE49-F238E27FC236}">
                <a16:creationId xmlns:a16="http://schemas.microsoft.com/office/drawing/2014/main" id="{C7432C76-91AF-4ABA-8651-B70A12BC3B39}"/>
              </a:ext>
            </a:extLst>
          </p:cNvPr>
          <p:cNvSpPr txBox="1"/>
          <p:nvPr/>
        </p:nvSpPr>
        <p:spPr>
          <a:xfrm>
            <a:off x="703665" y="2785920"/>
            <a:ext cx="30002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sz="2800" b="1" dirty="0">
                <a:latin typeface="+mj-lt"/>
                <a:ea typeface="+mj-ea"/>
                <a:cs typeface="+mj-cs"/>
              </a:rPr>
              <a:t>Dagens upplägg</a:t>
            </a:r>
          </a:p>
        </p:txBody>
      </p:sp>
    </p:spTree>
    <p:extLst>
      <p:ext uri="{BB962C8B-B14F-4D97-AF65-F5344CB8AC3E}">
        <p14:creationId xmlns:p14="http://schemas.microsoft.com/office/powerpoint/2010/main" val="1368214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>
            <a:extLst>
              <a:ext uri="{FF2B5EF4-FFF2-40B4-BE49-F238E27FC236}">
                <a16:creationId xmlns:a16="http://schemas.microsoft.com/office/drawing/2014/main" id="{BCB0DD01-F62C-4125-922A-F5943646E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Digitala workshops</a:t>
            </a:r>
          </a:p>
        </p:txBody>
      </p:sp>
    </p:spTree>
    <p:extLst>
      <p:ext uri="{BB962C8B-B14F-4D97-AF65-F5344CB8AC3E}">
        <p14:creationId xmlns:p14="http://schemas.microsoft.com/office/powerpoint/2010/main" val="2977483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>
            <a:extLst>
              <a:ext uri="{FF2B5EF4-FFF2-40B4-BE49-F238E27FC236}">
                <a16:creationId xmlns:a16="http://schemas.microsoft.com/office/drawing/2014/main" id="{61A38048-EFCC-49C7-A119-31165D04D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688" y="282340"/>
            <a:ext cx="10794743" cy="1325563"/>
          </a:xfrm>
        </p:spPr>
        <p:txBody>
          <a:bodyPr>
            <a:normAutofit/>
          </a:bodyPr>
          <a:lstStyle/>
          <a:p>
            <a:r>
              <a:rPr lang="sv-SE" sz="3600" dirty="0"/>
              <a:t>60 organisationer har planerat och föredragit på ett NOSAD-event</a:t>
            </a:r>
          </a:p>
        </p:txBody>
      </p:sp>
      <p:sp>
        <p:nvSpPr>
          <p:cNvPr id="7" name="Platshållare för innehåll 6">
            <a:extLst>
              <a:ext uri="{FF2B5EF4-FFF2-40B4-BE49-F238E27FC236}">
                <a16:creationId xmlns:a16="http://schemas.microsoft.com/office/drawing/2014/main" id="{6A24EB1B-11E0-41D7-8ADC-ACCA8C00ED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668820" y="1690688"/>
            <a:ext cx="3056562" cy="4802186"/>
          </a:xfrm>
          <a:solidFill>
            <a:schemeClr val="bg1"/>
          </a:solidFill>
        </p:spPr>
        <p:txBody>
          <a:bodyPr>
            <a:normAutofit fontScale="40000" lnSpcReduction="20000"/>
          </a:bodyPr>
          <a:lstStyle/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endParaRPr lang="sv-SE" sz="3500" b="0" i="0" dirty="0">
              <a:effectLst/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 err="1">
                <a:effectLst/>
                <a:latin typeface="Calibri" panose="020F0502020204030204" pitchFamily="34" charset="0"/>
              </a:rPr>
              <a:t>Redhat</a:t>
            </a:r>
            <a:endParaRPr lang="sv-SE" sz="3500" b="0" i="0" dirty="0">
              <a:effectLst/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 err="1">
                <a:effectLst/>
                <a:latin typeface="Calibri" panose="020F0502020204030204" pitchFamily="34" charset="0"/>
              </a:rPr>
              <a:t>Redbridge</a:t>
            </a:r>
            <a:r>
              <a:rPr lang="sv-SE" sz="3500" b="0" i="0" dirty="0">
                <a:effectLst/>
                <a:latin typeface="Calibri" panose="020F0502020204030204" pitchFamily="34" charset="0"/>
              </a:rPr>
              <a:t>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Datastory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Allmänhandling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 err="1">
                <a:effectLst/>
                <a:latin typeface="Calibri" panose="020F0502020204030204" pitchFamily="34" charset="0"/>
              </a:rPr>
              <a:t>OpenUP</a:t>
            </a:r>
            <a:endParaRPr lang="sv-SE" sz="3500" b="0" i="0" dirty="0">
              <a:effectLst/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Handlingar.se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 err="1">
                <a:effectLst/>
                <a:latin typeface="Calibri" panose="020F0502020204030204" pitchFamily="34" charset="0"/>
              </a:rPr>
              <a:t>Addalot</a:t>
            </a:r>
            <a:endParaRPr lang="sv-SE" sz="3500" b="0" i="0" dirty="0">
              <a:effectLst/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Sambruk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ODIN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RISE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 err="1">
                <a:effectLst/>
                <a:latin typeface="Calibri" panose="020F0502020204030204" pitchFamily="34" charset="0"/>
              </a:rPr>
              <a:t>Entur</a:t>
            </a:r>
            <a:r>
              <a:rPr lang="sv-SE" sz="3500" b="0" i="0" dirty="0">
                <a:effectLst/>
                <a:latin typeface="Calibri" panose="020F0502020204030204" pitchFamily="34" charset="0"/>
              </a:rPr>
              <a:t> (No)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 err="1">
                <a:effectLst/>
                <a:latin typeface="Calibri" panose="020F0502020204030204" pitchFamily="34" charset="0"/>
              </a:rPr>
              <a:t>Open</a:t>
            </a:r>
            <a:r>
              <a:rPr lang="sv-SE" sz="3500" b="0" i="0" dirty="0">
                <a:effectLst/>
                <a:latin typeface="Calibri" panose="020F0502020204030204" pitchFamily="34" charset="0"/>
              </a:rPr>
              <a:t> </a:t>
            </a:r>
            <a:r>
              <a:rPr lang="sv-SE" sz="3500" b="0" i="0" dirty="0" err="1">
                <a:effectLst/>
                <a:latin typeface="Calibri" panose="020F0502020204030204" pitchFamily="34" charset="0"/>
              </a:rPr>
              <a:t>Mobility</a:t>
            </a:r>
            <a:r>
              <a:rPr lang="sv-SE" sz="3500" b="0" i="0" dirty="0">
                <a:effectLst/>
                <a:latin typeface="Calibri" panose="020F0502020204030204" pitchFamily="34" charset="0"/>
              </a:rPr>
              <a:t> Foundation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 err="1">
                <a:effectLst/>
                <a:latin typeface="Calibri" panose="020F0502020204030204" pitchFamily="34" charset="0"/>
              </a:rPr>
              <a:t>Vianova</a:t>
            </a:r>
            <a:endParaRPr lang="sv-SE" sz="3500" b="0" i="0" dirty="0">
              <a:effectLst/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Stockholms stad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Linköpings kommun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RISE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Lantmäteriet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Bolagsverket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 err="1">
                <a:effectLst/>
                <a:latin typeface="Calibri" panose="020F0502020204030204" pitchFamily="34" charset="0"/>
              </a:rPr>
              <a:t>Sydarkivera</a:t>
            </a:r>
            <a:endParaRPr lang="sv-SE" sz="3500" b="0" i="0" dirty="0">
              <a:effectLst/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sv-SE" sz="3500" b="0" i="0" dirty="0">
                <a:effectLst/>
                <a:latin typeface="Calibri" panose="020F0502020204030204" pitchFamily="34" charset="0"/>
              </a:rPr>
              <a:t>Tullverket</a:t>
            </a:r>
          </a:p>
          <a:p>
            <a:endParaRPr lang="sv-SE" dirty="0"/>
          </a:p>
        </p:txBody>
      </p:sp>
      <p:sp>
        <p:nvSpPr>
          <p:cNvPr id="9" name="Platshållare för innehåll 8">
            <a:extLst>
              <a:ext uri="{FF2B5EF4-FFF2-40B4-BE49-F238E27FC236}">
                <a16:creationId xmlns:a16="http://schemas.microsoft.com/office/drawing/2014/main" id="{8F38B956-5755-4CB0-91E0-98469342C6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9863" y="1736029"/>
            <a:ext cx="3344239" cy="4756844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endParaRPr lang="sv-SE" sz="1200" dirty="0"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1400" dirty="0">
                <a:latin typeface="Calibri" panose="020F0502020204030204" pitchFamily="34" charset="0"/>
              </a:rPr>
              <a:t>Foundation for Public </a:t>
            </a:r>
            <a:r>
              <a:rPr lang="sv-SE" sz="1400" dirty="0" err="1">
                <a:latin typeface="Calibri" panose="020F0502020204030204" pitchFamily="34" charset="0"/>
              </a:rPr>
              <a:t>Code</a:t>
            </a:r>
            <a:endParaRPr lang="sv-SE" sz="1400" dirty="0"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1400" dirty="0">
                <a:latin typeface="Calibri" panose="020F0502020204030204" pitchFamily="34" charset="0"/>
              </a:rPr>
              <a:t>Försäkringskassan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1400" dirty="0">
                <a:latin typeface="Calibri" panose="020F0502020204030204" pitchFamily="34" charset="0"/>
              </a:rPr>
              <a:t>SCB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1400" dirty="0">
                <a:latin typeface="Calibri" panose="020F0502020204030204" pitchFamily="34" charset="0"/>
              </a:rPr>
              <a:t>Naturvårdverket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1400" dirty="0">
                <a:latin typeface="Calibri" panose="020F0502020204030204" pitchFamily="34" charset="0"/>
              </a:rPr>
              <a:t>Göteborgs universitet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1400" dirty="0" err="1">
                <a:latin typeface="Calibri" panose="020F0502020204030204" pitchFamily="34" charset="0"/>
              </a:rPr>
              <a:t>Wikimedia</a:t>
            </a:r>
            <a:endParaRPr lang="sv-SE" sz="1400" dirty="0"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1400" dirty="0">
                <a:latin typeface="Calibri" panose="020F0502020204030204" pitchFamily="34" charset="0"/>
              </a:rPr>
              <a:t>SMHI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1400" dirty="0">
                <a:latin typeface="Calibri" panose="020F0502020204030204" pitchFamily="34" charset="0"/>
              </a:rPr>
              <a:t>Litteraturbanken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sv-SE" sz="1400" dirty="0">
                <a:latin typeface="Calibri" panose="020F0502020204030204" pitchFamily="34" charset="0"/>
              </a:rPr>
              <a:t>Foss-</a:t>
            </a:r>
            <a:r>
              <a:rPr lang="sv-SE" sz="1400" dirty="0" err="1">
                <a:latin typeface="Calibri" panose="020F0502020204030204" pitchFamily="34" charset="0"/>
              </a:rPr>
              <a:t>north</a:t>
            </a:r>
            <a:endParaRPr lang="sv-SE" sz="1400" dirty="0"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>
                <a:latin typeface="Calibri" panose="020F0502020204030204" pitchFamily="34" charset="0"/>
              </a:rPr>
              <a:t>SVT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 err="1">
                <a:latin typeface="Calibri" panose="020F0502020204030204" pitchFamily="34" charset="0"/>
              </a:rPr>
              <a:t>OpenForum</a:t>
            </a:r>
            <a:r>
              <a:rPr lang="sv-SE" sz="1400" dirty="0">
                <a:latin typeface="Calibri" panose="020F0502020204030204" pitchFamily="34" charset="0"/>
              </a:rPr>
              <a:t> </a:t>
            </a:r>
            <a:r>
              <a:rPr lang="sv-SE" sz="1400" dirty="0" err="1">
                <a:latin typeface="Calibri" panose="020F0502020204030204" pitchFamily="34" charset="0"/>
              </a:rPr>
              <a:t>Europe</a:t>
            </a:r>
            <a:endParaRPr lang="sv-SE" sz="1400" dirty="0"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 err="1">
                <a:latin typeface="Calibri" panose="020F0502020204030204" pitchFamily="34" charset="0"/>
              </a:rPr>
              <a:t>OpenUK</a:t>
            </a:r>
            <a:r>
              <a:rPr lang="sv-SE" sz="1400" dirty="0">
                <a:latin typeface="Calibri" panose="020F0502020204030204" pitchFamily="34" charset="0"/>
              </a:rPr>
              <a:t> (</a:t>
            </a:r>
            <a:r>
              <a:rPr lang="sv-SE" sz="1400" dirty="0" err="1">
                <a:latin typeface="Calibri" panose="020F0502020204030204" pitchFamily="34" charset="0"/>
              </a:rPr>
              <a:t>Uk</a:t>
            </a:r>
            <a:r>
              <a:rPr lang="sv-SE" sz="1400" dirty="0">
                <a:latin typeface="Calibri" panose="020F0502020204030204" pitchFamily="34" charset="0"/>
              </a:rPr>
              <a:t>)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>
                <a:latin typeface="Calibri" panose="020F0502020204030204" pitchFamily="34" charset="0"/>
              </a:rPr>
              <a:t>Linux Foundation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 err="1">
                <a:latin typeface="Calibri" panose="020F0502020204030204" pitchFamily="34" charset="0"/>
              </a:rPr>
              <a:t>Pôle</a:t>
            </a:r>
            <a:r>
              <a:rPr lang="sv-SE" sz="1400" dirty="0">
                <a:latin typeface="Calibri" panose="020F0502020204030204" pitchFamily="34" charset="0"/>
              </a:rPr>
              <a:t> </a:t>
            </a:r>
            <a:r>
              <a:rPr lang="sv-SE" sz="1400" dirty="0" err="1">
                <a:latin typeface="Calibri" panose="020F0502020204030204" pitchFamily="34" charset="0"/>
              </a:rPr>
              <a:t>Emploi</a:t>
            </a:r>
            <a:r>
              <a:rPr lang="sv-SE" sz="1400" dirty="0">
                <a:latin typeface="Calibri" panose="020F0502020204030204" pitchFamily="34" charset="0"/>
              </a:rPr>
              <a:t> (Fr)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>
                <a:latin typeface="Calibri" panose="020F0502020204030204" pitchFamily="34" charset="0"/>
              </a:rPr>
              <a:t>OS2 (</a:t>
            </a:r>
            <a:r>
              <a:rPr lang="sv-SE" sz="1400" dirty="0" err="1">
                <a:latin typeface="Calibri" panose="020F0502020204030204" pitchFamily="34" charset="0"/>
              </a:rPr>
              <a:t>Dk</a:t>
            </a:r>
            <a:r>
              <a:rPr lang="sv-SE" sz="1400" dirty="0">
                <a:latin typeface="Calibri" panose="020F0502020204030204" pitchFamily="34" charset="0"/>
              </a:rPr>
              <a:t>)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 err="1">
                <a:latin typeface="Calibri" panose="020F0502020204030204" pitchFamily="34" charset="0"/>
              </a:rPr>
              <a:t>Etalab</a:t>
            </a:r>
            <a:r>
              <a:rPr lang="sv-SE" sz="1400" dirty="0">
                <a:latin typeface="Calibri" panose="020F0502020204030204" pitchFamily="34" charset="0"/>
              </a:rPr>
              <a:t> (Fr)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 err="1">
                <a:latin typeface="Calibri" panose="020F0502020204030204" pitchFamily="34" charset="0"/>
              </a:rPr>
              <a:t>Italian</a:t>
            </a:r>
            <a:r>
              <a:rPr lang="sv-SE" sz="1400" dirty="0">
                <a:latin typeface="Calibri" panose="020F0502020204030204" pitchFamily="34" charset="0"/>
              </a:rPr>
              <a:t> Digital Transformation (It)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 err="1">
                <a:latin typeface="Calibri" panose="020F0502020204030204" pitchFamily="34" charset="0"/>
              </a:rPr>
              <a:t>Iteam</a:t>
            </a:r>
            <a:r>
              <a:rPr lang="sv-SE" sz="1400" dirty="0">
                <a:latin typeface="Calibri" panose="020F0502020204030204" pitchFamily="34" charset="0"/>
              </a:rPr>
              <a:t> </a:t>
            </a:r>
          </a:p>
          <a:p>
            <a:pPr marL="114300" indent="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400" dirty="0" err="1">
                <a:latin typeface="Calibri" panose="020F0502020204030204" pitchFamily="34" charset="0"/>
              </a:rPr>
              <a:t>Wesslau</a:t>
            </a:r>
            <a:r>
              <a:rPr lang="sv-SE" sz="1400" dirty="0">
                <a:latin typeface="Calibri" panose="020F0502020204030204" pitchFamily="34" charset="0"/>
              </a:rPr>
              <a:t> Söderqvist Advokater</a:t>
            </a:r>
          </a:p>
          <a:p>
            <a:pPr marL="114300" indent="0" fontAlgn="ctr">
              <a:spcBef>
                <a:spcPts val="0"/>
              </a:spcBef>
              <a:buNone/>
            </a:pPr>
            <a:r>
              <a:rPr lang="sv-SE" sz="1400" b="0" i="0" dirty="0">
                <a:effectLst/>
                <a:latin typeface="Calibri" panose="020F0502020204030204" pitchFamily="34" charset="0"/>
              </a:rPr>
              <a:t>Public Money Public </a:t>
            </a:r>
            <a:r>
              <a:rPr lang="sv-SE" sz="1400" b="0" i="0" dirty="0" err="1">
                <a:effectLst/>
                <a:latin typeface="Calibri" panose="020F0502020204030204" pitchFamily="34" charset="0"/>
              </a:rPr>
              <a:t>Code</a:t>
            </a:r>
            <a:endParaRPr lang="sv-SE" sz="1400" b="0" i="0" dirty="0">
              <a:effectLst/>
              <a:latin typeface="Calibri" panose="020F0502020204030204" pitchFamily="34" charset="0"/>
            </a:endParaRPr>
          </a:p>
          <a:p>
            <a:pPr marL="114300" indent="0" font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400" dirty="0">
                <a:latin typeface="Calibri" panose="020F0502020204030204" pitchFamily="34" charset="0"/>
              </a:rPr>
              <a:t>Arbetsförmedlingen</a:t>
            </a:r>
          </a:p>
        </p:txBody>
      </p:sp>
      <p:sp>
        <p:nvSpPr>
          <p:cNvPr id="10" name="Platshållare för innehåll 2">
            <a:extLst>
              <a:ext uri="{FF2B5EF4-FFF2-40B4-BE49-F238E27FC236}">
                <a16:creationId xmlns:a16="http://schemas.microsoft.com/office/drawing/2014/main" id="{C8F451ED-E8B6-441B-8CF6-EE58F42F46F6}"/>
              </a:ext>
            </a:extLst>
          </p:cNvPr>
          <p:cNvSpPr txBox="1">
            <a:spLocks/>
          </p:cNvSpPr>
          <p:nvPr/>
        </p:nvSpPr>
        <p:spPr>
          <a:xfrm>
            <a:off x="838200" y="1736029"/>
            <a:ext cx="3476946" cy="475684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font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sv-SE" sz="1700" dirty="0"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PRV 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DIGG 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Jobtech Development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Lunds universitet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 err="1">
                <a:latin typeface="Calibri" panose="020F0502020204030204" pitchFamily="34" charset="0"/>
              </a:rPr>
              <a:t>Trafiklab</a:t>
            </a:r>
            <a:endParaRPr lang="sv-SE" sz="1600" dirty="0"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Kammarkollegiet 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Alingsås kommun 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Helsingborgs Stad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Civic Tech Sweden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 err="1">
                <a:latin typeface="Calibri" panose="020F0502020204030204" pitchFamily="34" charset="0"/>
              </a:rPr>
              <a:t>Open</a:t>
            </a:r>
            <a:r>
              <a:rPr lang="sv-SE" sz="1600" dirty="0">
                <a:latin typeface="Calibri" panose="020F0502020204030204" pitchFamily="34" charset="0"/>
              </a:rPr>
              <a:t> </a:t>
            </a:r>
            <a:r>
              <a:rPr lang="sv-SE" sz="1600" dirty="0" err="1">
                <a:latin typeface="Calibri" panose="020F0502020204030204" pitchFamily="34" charset="0"/>
              </a:rPr>
              <a:t>Knowledge</a:t>
            </a:r>
            <a:r>
              <a:rPr lang="sv-SE" sz="1600" dirty="0">
                <a:latin typeface="Calibri" panose="020F0502020204030204" pitchFamily="34" charset="0"/>
              </a:rPr>
              <a:t> Sweden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Riksdagens digitaliseringsnätverk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Föreningen Grävande Journalister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Internetstiftelsen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Nationell Skalning Öppna Data (NSÖD)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 err="1">
                <a:latin typeface="Calibri" panose="020F0502020204030204" pitchFamily="34" charset="0"/>
              </a:rPr>
              <a:t>Wikimedia</a:t>
            </a:r>
            <a:r>
              <a:rPr lang="sv-SE" sz="1600" dirty="0">
                <a:latin typeface="Calibri" panose="020F0502020204030204" pitchFamily="34" charset="0"/>
              </a:rPr>
              <a:t> Sverige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Hagström Consulting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Sveriges Kommuner och Regioner (SKR)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 err="1">
                <a:latin typeface="Calibri" panose="020F0502020204030204" pitchFamily="34" charset="0"/>
              </a:rPr>
              <a:t>ChallengeGov</a:t>
            </a:r>
            <a:endParaRPr lang="sv-SE" sz="1600" dirty="0">
              <a:latin typeface="Calibri" panose="020F0502020204030204" pitchFamily="34" charset="0"/>
            </a:endParaRP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 err="1">
                <a:latin typeface="Calibri" panose="020F0502020204030204" pitchFamily="34" charset="0"/>
              </a:rPr>
              <a:t>OpenHack</a:t>
            </a:r>
            <a:r>
              <a:rPr lang="sv-SE" sz="1600" dirty="0">
                <a:latin typeface="Calibri" panose="020F0502020204030204" pitchFamily="34" charset="0"/>
              </a:rPr>
              <a:t> 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Innovation Pioneers</a:t>
            </a:r>
          </a:p>
          <a:p>
            <a:pPr marL="114300" indent="0" font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sz="1600" dirty="0">
                <a:latin typeface="Calibri" panose="020F0502020204030204" pitchFamily="34" charset="0"/>
              </a:rPr>
              <a:t>Högskolan i Skövde</a:t>
            </a:r>
          </a:p>
          <a:p>
            <a:pPr marL="114300" indent="0" font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sv-SE" sz="1700" dirty="0">
              <a:latin typeface="Calibri" panose="020F0502020204030204" pitchFamily="34" charset="0"/>
            </a:endParaRPr>
          </a:p>
          <a:p>
            <a:pPr marL="114300" indent="0" font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sv-SE" sz="1700" dirty="0">
              <a:latin typeface="Calibri" panose="020F0502020204030204" pitchFamily="34" charset="0"/>
            </a:endParaRP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460183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E4F59FB-6E48-4D8B-B35D-6092F93CE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24" y="3433763"/>
            <a:ext cx="3197013" cy="2743200"/>
          </a:xfrm>
        </p:spPr>
        <p:txBody>
          <a:bodyPr anchor="t">
            <a:normAutofit/>
          </a:bodyPr>
          <a:lstStyle/>
          <a:p>
            <a:pPr algn="ctr"/>
            <a:r>
              <a:rPr lang="sv-SE" sz="4800">
                <a:solidFill>
                  <a:schemeClr val="bg1"/>
                </a:solidFill>
              </a:rPr>
              <a:t>NOSAD digitala workshop</a:t>
            </a:r>
          </a:p>
        </p:txBody>
      </p:sp>
      <p:graphicFrame>
        <p:nvGraphicFramePr>
          <p:cNvPr id="44" name="Platshållare för innehåll 2">
            <a:extLst>
              <a:ext uri="{FF2B5EF4-FFF2-40B4-BE49-F238E27FC236}">
                <a16:creationId xmlns:a16="http://schemas.microsoft.com/office/drawing/2014/main" id="{783C6515-3F47-4DB2-97C9-C2846C9CCB6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330719" y="641615"/>
          <a:ext cx="7289799" cy="5533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5" name="Bildobjekt 44" descr="En bild som visar text&#10;&#10;Automatiskt genererad beskrivning">
            <a:extLst>
              <a:ext uri="{FF2B5EF4-FFF2-40B4-BE49-F238E27FC236}">
                <a16:creationId xmlns:a16="http://schemas.microsoft.com/office/drawing/2014/main" id="{057353BE-20A0-4B82-B4AF-F07A3A9C723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119" r="43549" b="1"/>
          <a:stretch/>
        </p:blipFill>
        <p:spPr>
          <a:xfrm>
            <a:off x="-1" y="10"/>
            <a:ext cx="3864614" cy="6857990"/>
          </a:xfrm>
          <a:prstGeom prst="rect">
            <a:avLst/>
          </a:prstGeom>
          <a:effectLst/>
        </p:spPr>
      </p:pic>
      <p:sp>
        <p:nvSpPr>
          <p:cNvPr id="4" name="textruta 3">
            <a:extLst>
              <a:ext uri="{FF2B5EF4-FFF2-40B4-BE49-F238E27FC236}">
                <a16:creationId xmlns:a16="http://schemas.microsoft.com/office/drawing/2014/main" id="{9621CB71-7F0D-423C-8CA0-48CBD4B94500}"/>
              </a:ext>
            </a:extLst>
          </p:cNvPr>
          <p:cNvSpPr txBox="1"/>
          <p:nvPr/>
        </p:nvSpPr>
        <p:spPr>
          <a:xfrm>
            <a:off x="521641" y="2491116"/>
            <a:ext cx="324678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err="1">
                <a:latin typeface="+mj-lt"/>
                <a:ea typeface="+mj-ea"/>
                <a:cs typeface="+mj-cs"/>
              </a:rPr>
              <a:t>NOSAD:s</a:t>
            </a:r>
            <a:r>
              <a:rPr lang="sv-SE" sz="2800" b="1" dirty="0">
                <a:latin typeface="+mj-lt"/>
                <a:ea typeface="+mj-ea"/>
                <a:cs typeface="+mj-cs"/>
              </a:rPr>
              <a:t> </a:t>
            </a:r>
          </a:p>
          <a:p>
            <a:r>
              <a:rPr lang="sv-SE" sz="2800" b="1" dirty="0">
                <a:latin typeface="+mj-lt"/>
                <a:ea typeface="+mj-ea"/>
                <a:cs typeface="+mj-cs"/>
              </a:rPr>
              <a:t>19 digitala workshops</a:t>
            </a:r>
          </a:p>
          <a:p>
            <a:r>
              <a:rPr lang="sv-SE" sz="2800" b="1" dirty="0">
                <a:latin typeface="+mj-lt"/>
                <a:ea typeface="+mj-ea"/>
                <a:cs typeface="+mj-cs"/>
              </a:rPr>
              <a:t>med över</a:t>
            </a:r>
          </a:p>
          <a:p>
            <a:r>
              <a:rPr lang="sv-SE" sz="2800" b="1" dirty="0">
                <a:latin typeface="+mj-lt"/>
                <a:ea typeface="+mj-ea"/>
                <a:cs typeface="+mj-cs"/>
              </a:rPr>
              <a:t>50 presentationer</a:t>
            </a:r>
          </a:p>
          <a:p>
            <a:endParaRPr lang="sv-SE" sz="28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28969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B6F6081-4600-40C1-BD28-608712700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 fontScale="90000"/>
          </a:bodyPr>
          <a:lstStyle/>
          <a:p>
            <a:r>
              <a:rPr lang="sv-SE" sz="5200" dirty="0"/>
              <a:t>Diskussionsämnen från våra workshops</a:t>
            </a:r>
          </a:p>
        </p:txBody>
      </p:sp>
      <p:graphicFrame>
        <p:nvGraphicFramePr>
          <p:cNvPr id="9" name="Platshållare för innehåll 2">
            <a:extLst>
              <a:ext uri="{FF2B5EF4-FFF2-40B4-BE49-F238E27FC236}">
                <a16:creationId xmlns:a16="http://schemas.microsoft.com/office/drawing/2014/main" id="{4EAF1319-F7AD-410A-AAB8-6C6BFDB89F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208631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34074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ubrik 1">
            <a:extLst>
              <a:ext uri="{FF2B5EF4-FFF2-40B4-BE49-F238E27FC236}">
                <a16:creationId xmlns:a16="http://schemas.microsoft.com/office/drawing/2014/main" id="{A56B6CD7-09A7-4B76-A98E-4C34E7946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25" y="3252449"/>
            <a:ext cx="4407612" cy="1286160"/>
          </a:xfrm>
        </p:spPr>
        <p:txBody>
          <a:bodyPr anchor="b">
            <a:noAutofit/>
          </a:bodyPr>
          <a:lstStyle/>
          <a:p>
            <a:pPr algn="ctr"/>
            <a:br>
              <a:rPr lang="sv-SE" sz="2800" dirty="0"/>
            </a:br>
            <a:r>
              <a:rPr lang="sv-SE" sz="3200" b="1" dirty="0"/>
              <a:t>DELTA </a:t>
            </a:r>
            <a:br>
              <a:rPr lang="sv-SE" sz="3200" b="1" dirty="0"/>
            </a:br>
            <a:r>
              <a:rPr lang="sv-SE" sz="3200" b="1" dirty="0"/>
              <a:t>på </a:t>
            </a:r>
            <a:br>
              <a:rPr lang="sv-SE" sz="3200" b="1" dirty="0"/>
            </a:br>
            <a:r>
              <a:rPr lang="sv-SE" sz="3200" b="1" dirty="0"/>
              <a:t>Digitala workshops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F8AFFD4-3B45-4DC7-A1B6-9902FD795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1059310"/>
            <a:ext cx="6586489" cy="516450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sv-SE" sz="1400" b="1" dirty="0"/>
          </a:p>
          <a:p>
            <a:pPr marL="0" indent="0">
              <a:buNone/>
            </a:pPr>
            <a:r>
              <a:rPr lang="sv-SE" sz="1400" dirty="0"/>
              <a:t>Workshop på 2 timmar</a:t>
            </a:r>
          </a:p>
          <a:p>
            <a:r>
              <a:rPr lang="sv-SE" sz="1400" dirty="0"/>
              <a:t>2-4 presentationer under  60-90 min</a:t>
            </a:r>
          </a:p>
          <a:p>
            <a:r>
              <a:rPr lang="sv-SE" sz="1400" dirty="0"/>
              <a:t>Gruppdiskussioner 20-30 min</a:t>
            </a:r>
          </a:p>
          <a:p>
            <a:pPr marL="0" indent="0">
              <a:buNone/>
            </a:pPr>
            <a:endParaRPr lang="sv-SE" sz="1400" dirty="0"/>
          </a:p>
          <a:p>
            <a:pPr marL="0" indent="0">
              <a:buNone/>
            </a:pPr>
            <a:endParaRPr lang="sv-SE" sz="1400" dirty="0"/>
          </a:p>
          <a:p>
            <a:pPr marL="0" indent="0">
              <a:buNone/>
            </a:pPr>
            <a:r>
              <a:rPr lang="sv-SE" sz="1400" dirty="0"/>
              <a:t>Presentationer och inspelningar nås via nosad.se</a:t>
            </a:r>
          </a:p>
          <a:p>
            <a:pPr marL="0" indent="0">
              <a:buNone/>
            </a:pPr>
            <a:r>
              <a:rPr lang="sv-SE" sz="1400" dirty="0"/>
              <a:t>Bokning via Internetsstiftelsens (Goto10)</a:t>
            </a:r>
          </a:p>
          <a:p>
            <a:pPr marL="0" indent="0">
              <a:buNone/>
            </a:pPr>
            <a:endParaRPr lang="sv-SE" sz="1400" dirty="0"/>
          </a:p>
          <a:p>
            <a:pPr marL="0" indent="0">
              <a:buNone/>
            </a:pPr>
            <a:endParaRPr lang="sv-SE" sz="1400" dirty="0"/>
          </a:p>
          <a:p>
            <a:pPr marL="0" indent="0">
              <a:buNone/>
            </a:pPr>
            <a:r>
              <a:rPr lang="sv-SE" sz="1400" dirty="0"/>
              <a:t>Undantag</a:t>
            </a:r>
          </a:p>
          <a:p>
            <a:pPr marL="0" indent="0">
              <a:buNone/>
            </a:pPr>
            <a:r>
              <a:rPr lang="en-US" sz="1200" b="0" i="0" dirty="0" err="1"/>
              <a:t>Samverkan</a:t>
            </a:r>
            <a:r>
              <a:rPr lang="en-US" sz="1200" b="0" i="0" dirty="0"/>
              <a:t> kring </a:t>
            </a:r>
            <a:r>
              <a:rPr lang="en-US" sz="1200" b="0" i="0" dirty="0" err="1"/>
              <a:t>öppen</a:t>
            </a:r>
            <a:r>
              <a:rPr lang="en-US" sz="1200" b="0" i="0" dirty="0"/>
              <a:t> </a:t>
            </a:r>
            <a:r>
              <a:rPr lang="en-US" sz="1200" b="0" i="0" dirty="0" err="1"/>
              <a:t>programvara</a:t>
            </a:r>
            <a:r>
              <a:rPr lang="en-US" sz="1200" b="0" i="0" dirty="0"/>
              <a:t> </a:t>
            </a:r>
            <a:r>
              <a:rPr lang="en-US" sz="1200" b="0" i="0" dirty="0" err="1"/>
              <a:t>inom</a:t>
            </a:r>
            <a:r>
              <a:rPr lang="en-US" sz="1200" b="0" i="0" dirty="0"/>
              <a:t> </a:t>
            </a:r>
            <a:r>
              <a:rPr lang="en-US" sz="1200" b="0" i="0" dirty="0" err="1"/>
              <a:t>offentlig</a:t>
            </a:r>
            <a:r>
              <a:rPr lang="en-US" sz="1200" b="0" i="0" dirty="0"/>
              <a:t> </a:t>
            </a:r>
            <a:r>
              <a:rPr lang="en-US" sz="1200" b="0" i="0" dirty="0" err="1"/>
              <a:t>sektor</a:t>
            </a:r>
            <a:r>
              <a:rPr lang="en-US" sz="1200" b="0" i="0" dirty="0"/>
              <a:t>. </a:t>
            </a:r>
            <a:r>
              <a:rPr lang="en-US" sz="1200" b="0" i="0" dirty="0" err="1"/>
              <a:t>Hur</a:t>
            </a:r>
            <a:r>
              <a:rPr lang="en-US" sz="1200" b="0" i="0" dirty="0"/>
              <a:t> </a:t>
            </a:r>
            <a:r>
              <a:rPr lang="en-US" sz="1200" b="0" i="0" dirty="0" err="1"/>
              <a:t>gör</a:t>
            </a:r>
            <a:r>
              <a:rPr lang="en-US" sz="1200" b="0" i="0" dirty="0"/>
              <a:t> man </a:t>
            </a:r>
            <a:r>
              <a:rPr lang="en-US" sz="1200" b="0" i="0" dirty="0" err="1"/>
              <a:t>i</a:t>
            </a:r>
            <a:r>
              <a:rPr lang="en-US" sz="1200" b="0" i="0" dirty="0"/>
              <a:t> </a:t>
            </a:r>
            <a:r>
              <a:rPr lang="en-US" sz="1200" b="0" i="0" dirty="0" err="1"/>
              <a:t>andra</a:t>
            </a:r>
            <a:r>
              <a:rPr lang="en-US" sz="1200" b="0" i="0" dirty="0"/>
              <a:t> </a:t>
            </a:r>
            <a:r>
              <a:rPr lang="en-US" sz="1200" b="0" i="0" dirty="0" err="1"/>
              <a:t>länder</a:t>
            </a:r>
            <a:r>
              <a:rPr lang="en-US" sz="1200" b="0" i="0" dirty="0"/>
              <a:t>?</a:t>
            </a:r>
          </a:p>
          <a:p>
            <a:pPr marL="0" indent="0">
              <a:buNone/>
            </a:pPr>
            <a:r>
              <a:rPr lang="en-US" sz="1200" b="0" i="0" dirty="0"/>
              <a:t>Kan vi </a:t>
            </a:r>
            <a:r>
              <a:rPr lang="en-US" sz="1200" b="0" i="0" dirty="0" err="1"/>
              <a:t>möta</a:t>
            </a:r>
            <a:r>
              <a:rPr lang="en-US" sz="1200" b="0" i="0" dirty="0"/>
              <a:t> </a:t>
            </a:r>
            <a:r>
              <a:rPr lang="en-US" sz="1200" b="0" i="0" dirty="0" err="1"/>
              <a:t>svenska</a:t>
            </a:r>
            <a:r>
              <a:rPr lang="en-US" sz="1200" b="0" i="0" dirty="0"/>
              <a:t> </a:t>
            </a:r>
            <a:r>
              <a:rPr lang="en-US" sz="1200" b="0" i="0" dirty="0" err="1"/>
              <a:t>städers</a:t>
            </a:r>
            <a:r>
              <a:rPr lang="en-US" sz="1200" b="0" i="0" dirty="0"/>
              <a:t> </a:t>
            </a:r>
            <a:r>
              <a:rPr lang="en-US" sz="1200" b="0" i="0" dirty="0" err="1"/>
              <a:t>behov</a:t>
            </a:r>
            <a:r>
              <a:rPr lang="en-US" sz="1200" b="0" i="0" dirty="0"/>
              <a:t> av digital </a:t>
            </a:r>
            <a:r>
              <a:rPr lang="en-US" sz="1200" b="0" i="0" dirty="0" err="1"/>
              <a:t>infrastruktur</a:t>
            </a:r>
            <a:r>
              <a:rPr lang="en-US" sz="1200" b="0" i="0" dirty="0"/>
              <a:t> via </a:t>
            </a:r>
            <a:r>
              <a:rPr lang="en-US" sz="1200" b="0" i="0" dirty="0" err="1"/>
              <a:t>nordamerikanska</a:t>
            </a:r>
            <a:r>
              <a:rPr lang="en-US" sz="1200" b="0" i="0" dirty="0"/>
              <a:t> </a:t>
            </a:r>
            <a:r>
              <a:rPr lang="en-US" sz="1200" b="0" i="0" dirty="0" err="1"/>
              <a:t>lärdomar</a:t>
            </a:r>
            <a:r>
              <a:rPr lang="en-US" sz="1200" b="0" i="0" dirty="0"/>
              <a:t>?  </a:t>
            </a:r>
            <a:endParaRPr lang="en-US" sz="1200" dirty="0"/>
          </a:p>
          <a:p>
            <a:pPr marL="0" indent="0">
              <a:buNone/>
            </a:pPr>
            <a:r>
              <a:rPr lang="en-US" sz="1200" b="0" i="0" dirty="0" err="1"/>
              <a:t>Arbetsmöte</a:t>
            </a:r>
            <a:r>
              <a:rPr lang="en-US" sz="1200" b="0" i="0" dirty="0"/>
              <a:t>: Remiss-</a:t>
            </a:r>
            <a:r>
              <a:rPr lang="en-US" sz="1200" b="0" i="0" dirty="0" err="1"/>
              <a:t>svar</a:t>
            </a:r>
            <a:r>
              <a:rPr lang="en-US" sz="1200" b="0" i="0" dirty="0"/>
              <a:t> till öppna </a:t>
            </a:r>
            <a:r>
              <a:rPr lang="en-US" sz="1200" b="0" i="0" dirty="0" err="1"/>
              <a:t>datautredningen</a:t>
            </a:r>
            <a:endParaRPr lang="en-US" sz="1200" b="0" i="0" dirty="0"/>
          </a:p>
          <a:p>
            <a:pPr marL="0" indent="0">
              <a:buNone/>
            </a:pPr>
            <a:r>
              <a:rPr lang="en-US" sz="1200" b="0" i="0" dirty="0"/>
              <a:t>NOSAD x Foss-north: Öppen källkod </a:t>
            </a:r>
            <a:r>
              <a:rPr lang="en-US" sz="1200" b="0" i="0" dirty="0" err="1"/>
              <a:t>som</a:t>
            </a:r>
            <a:r>
              <a:rPr lang="en-US" sz="1200" b="0" i="0" dirty="0"/>
              <a:t> bas </a:t>
            </a:r>
            <a:r>
              <a:rPr lang="en-US" sz="1200" b="0" i="0" dirty="0" err="1"/>
              <a:t>i</a:t>
            </a:r>
            <a:r>
              <a:rPr lang="en-US" sz="1200" b="0" i="0" dirty="0"/>
              <a:t> den digitala </a:t>
            </a:r>
            <a:r>
              <a:rPr lang="en-US" sz="1200" b="0" i="0" dirty="0" err="1"/>
              <a:t>allemansrätten</a:t>
            </a:r>
            <a:r>
              <a:rPr lang="en-US" sz="1200" b="0" i="0" dirty="0"/>
              <a:t> </a:t>
            </a:r>
            <a:endParaRPr lang="en-US" sz="1200" dirty="0"/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endParaRPr lang="en-US" sz="1050" b="0" i="0" dirty="0"/>
          </a:p>
          <a:p>
            <a:pPr marL="0" indent="0">
              <a:buNone/>
            </a:pPr>
            <a:endParaRPr lang="sv-SE" sz="1400" dirty="0"/>
          </a:p>
          <a:p>
            <a:pPr marL="0" indent="0">
              <a:buNone/>
            </a:pPr>
            <a:endParaRPr lang="sv-SE" sz="1400" dirty="0"/>
          </a:p>
          <a:p>
            <a:pPr marL="0" indent="0">
              <a:buNone/>
            </a:pPr>
            <a:endParaRPr lang="sv-SE" sz="1400" dirty="0"/>
          </a:p>
        </p:txBody>
      </p:sp>
      <p:pic>
        <p:nvPicPr>
          <p:cNvPr id="5" name="Bildobjekt 4" descr="En bild som visar text&#10;&#10;Automatiskt genererad beskrivning">
            <a:extLst>
              <a:ext uri="{FF2B5EF4-FFF2-40B4-BE49-F238E27FC236}">
                <a16:creationId xmlns:a16="http://schemas.microsoft.com/office/drawing/2014/main" id="{2D71CA6D-A329-4FD7-B6AF-754BD5CE2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119" r="43549" b="1"/>
          <a:stretch/>
        </p:blipFill>
        <p:spPr>
          <a:xfrm>
            <a:off x="20" y="6495"/>
            <a:ext cx="4635571" cy="6857990"/>
          </a:xfrm>
          <a:prstGeom prst="rect">
            <a:avLst/>
          </a:prstGeom>
          <a:effectLst/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D4966BDE-6E8C-4549-B326-2D7FE2ACBF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411" y="106761"/>
            <a:ext cx="4229317" cy="952549"/>
          </a:xfrm>
          <a:prstGeom prst="rect">
            <a:avLst/>
          </a:prstGeom>
        </p:spPr>
      </p:pic>
      <p:pic>
        <p:nvPicPr>
          <p:cNvPr id="17" name="Picture 3">
            <a:extLst>
              <a:ext uri="{FF2B5EF4-FFF2-40B4-BE49-F238E27FC236}">
                <a16:creationId xmlns:a16="http://schemas.microsoft.com/office/drawing/2014/main" id="{963022AE-DA5E-4E99-B553-A146C6421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895" y="6395305"/>
            <a:ext cx="961969" cy="32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C52572B9-15BA-41E7-9F30-57144BCAE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290" y="6369992"/>
            <a:ext cx="1380529" cy="33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>
            <a:extLst>
              <a:ext uri="{FF2B5EF4-FFF2-40B4-BE49-F238E27FC236}">
                <a16:creationId xmlns:a16="http://schemas.microsoft.com/office/drawing/2014/main" id="{488D2BFD-EF5E-48E6-849B-D356157C1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731" y="6427003"/>
            <a:ext cx="921887" cy="240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7">
            <a:extLst>
              <a:ext uri="{FF2B5EF4-FFF2-40B4-BE49-F238E27FC236}">
                <a16:creationId xmlns:a16="http://schemas.microsoft.com/office/drawing/2014/main" id="{9F8B9FE8-0624-4D1B-BFD9-B5DC71D0D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3718" y="6357251"/>
            <a:ext cx="982010" cy="29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>
            <a:extLst>
              <a:ext uri="{FF2B5EF4-FFF2-40B4-BE49-F238E27FC236}">
                <a16:creationId xmlns:a16="http://schemas.microsoft.com/office/drawing/2014/main" id="{5D7201BF-8490-4686-B83C-092E7C7FB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582" y="6462674"/>
            <a:ext cx="1472648" cy="20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AB45188D-1DB5-4376-8062-2A57DEAFC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867" y="6352425"/>
            <a:ext cx="836218" cy="36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ruta 12">
            <a:extLst>
              <a:ext uri="{FF2B5EF4-FFF2-40B4-BE49-F238E27FC236}">
                <a16:creationId xmlns:a16="http://schemas.microsoft.com/office/drawing/2014/main" id="{53C8C230-6B97-4765-A092-D3EF3CE9DABD}"/>
              </a:ext>
            </a:extLst>
          </p:cNvPr>
          <p:cNvSpPr txBox="1"/>
          <p:nvPr/>
        </p:nvSpPr>
        <p:spPr>
          <a:xfrm>
            <a:off x="392987" y="3049265"/>
            <a:ext cx="3490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sv-SE" sz="1800" b="1" dirty="0"/>
              <a:t>Upplägg för en typisk workshop</a:t>
            </a:r>
          </a:p>
        </p:txBody>
      </p:sp>
    </p:spTree>
    <p:extLst>
      <p:ext uri="{BB962C8B-B14F-4D97-AF65-F5344CB8AC3E}">
        <p14:creationId xmlns:p14="http://schemas.microsoft.com/office/powerpoint/2010/main" val="4157684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D1A32D6-65B6-44ED-A020-EAB7F101C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Menti</a:t>
            </a:r>
            <a:r>
              <a:rPr lang="sv-SE" dirty="0"/>
              <a:t>: Fråga kring digitala Workshops 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28D9CD7-0CCA-4339-A838-CE019073A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dirty="0"/>
              <a:t>Hur kan vi förbättra våra workshops ytterligare?</a:t>
            </a:r>
          </a:p>
          <a:p>
            <a:pPr lvl="1"/>
            <a:r>
              <a:rPr lang="sv-SE" dirty="0"/>
              <a:t>Längd på event?</a:t>
            </a:r>
          </a:p>
          <a:p>
            <a:pPr lvl="1"/>
            <a:r>
              <a:rPr lang="sv-SE" dirty="0"/>
              <a:t>Ämnenas relevans</a:t>
            </a:r>
          </a:p>
          <a:p>
            <a:pPr lvl="1"/>
            <a:r>
              <a:rPr lang="sv-SE" dirty="0"/>
              <a:t>Diskussioner i grupper</a:t>
            </a:r>
          </a:p>
          <a:p>
            <a:pPr marL="457200" lvl="1" indent="0">
              <a:buNone/>
            </a:pPr>
            <a:endParaRPr lang="sv-SE" dirty="0"/>
          </a:p>
          <a:p>
            <a:pPr marL="0" indent="0">
              <a:buNone/>
            </a:pPr>
            <a:r>
              <a:rPr lang="sv-SE" dirty="0"/>
              <a:t>Vad funkar bra idag?</a:t>
            </a:r>
          </a:p>
          <a:p>
            <a:pPr marL="0" indent="0">
              <a:buNone/>
            </a:pPr>
            <a:r>
              <a:rPr lang="sv-SE" dirty="0"/>
              <a:t>Hur kan vi ta tillvara på denna spridning av kunskap och erfarenheter? Vilka ämnen vill ni se framgent?</a:t>
            </a:r>
          </a:p>
        </p:txBody>
      </p:sp>
    </p:spTree>
    <p:extLst>
      <p:ext uri="{BB962C8B-B14F-4D97-AF65-F5344CB8AC3E}">
        <p14:creationId xmlns:p14="http://schemas.microsoft.com/office/powerpoint/2010/main" val="3480273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9447</TotalTime>
  <Words>1141</Words>
  <Application>Microsoft Office PowerPoint</Application>
  <PresentationFormat>Bredbild</PresentationFormat>
  <Paragraphs>199</Paragraphs>
  <Slides>11</Slides>
  <Notes>7</Notes>
  <HiddenSlides>1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Ubuntu</vt:lpstr>
      <vt:lpstr>Office-tema</vt:lpstr>
      <vt:lpstr> NOSAD retrospektiv</vt:lpstr>
      <vt:lpstr> NOSAD</vt:lpstr>
      <vt:lpstr> Upplägg för dagen</vt:lpstr>
      <vt:lpstr>Digitala workshops</vt:lpstr>
      <vt:lpstr>60 organisationer har planerat och föredragit på ett NOSAD-event</vt:lpstr>
      <vt:lpstr>NOSAD digitala workshop</vt:lpstr>
      <vt:lpstr>Diskussionsämnen från våra workshops</vt:lpstr>
      <vt:lpstr> DELTA  på  Digitala workshops</vt:lpstr>
      <vt:lpstr>Menti: Fråga kring digitala Workshops </vt:lpstr>
      <vt:lpstr> DELTA  på  Digitala workshops</vt:lpstr>
      <vt:lpstr>Menti: Frågor Community.dataportal.se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Maria Dalhage</dc:creator>
  <cp:lastModifiedBy>Dalhage Maria</cp:lastModifiedBy>
  <cp:revision>46</cp:revision>
  <dcterms:created xsi:type="dcterms:W3CDTF">2022-01-04T18:53:17Z</dcterms:created>
  <dcterms:modified xsi:type="dcterms:W3CDTF">2022-01-27T19:16:10Z</dcterms:modified>
</cp:coreProperties>
</file>

<file path=docProps/thumbnail.jpeg>
</file>